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7" r:id="rId5"/>
  </p:sldIdLst>
  <p:sldSz cx="16256000" cy="12192000"/>
  <p:notesSz cx="7104063" cy="10234613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6F"/>
    <a:srgbClr val="53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26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ar Holtedahl" userId="3c5c0f00-7b08-4a3f-b33e-51f9de13b8d7" providerId="ADAL" clId="{2C453887-34AA-44BC-BDE3-DF215532968A}"/>
    <pc:docChg chg="modSld">
      <pc:chgData name="Reidar Holtedahl" userId="3c5c0f00-7b08-4a3f-b33e-51f9de13b8d7" providerId="ADAL" clId="{2C453887-34AA-44BC-BDE3-DF215532968A}" dt="2025-10-28T11:02:49.225" v="107" actId="6549"/>
      <pc:docMkLst>
        <pc:docMk/>
      </pc:docMkLst>
      <pc:sldChg chg="modSp mod">
        <pc:chgData name="Reidar Holtedahl" userId="3c5c0f00-7b08-4a3f-b33e-51f9de13b8d7" providerId="ADAL" clId="{2C453887-34AA-44BC-BDE3-DF215532968A}" dt="2025-10-28T11:02:49.225" v="107" actId="6549"/>
        <pc:sldMkLst>
          <pc:docMk/>
          <pc:sldMk cId="4122271546" sldId="257"/>
        </pc:sldMkLst>
        <pc:spChg chg="mod">
          <ac:chgData name="Reidar Holtedahl" userId="3c5c0f00-7b08-4a3f-b33e-51f9de13b8d7" providerId="ADAL" clId="{2C453887-34AA-44BC-BDE3-DF215532968A}" dt="2025-10-28T10:47:40.159" v="6" actId="20577"/>
          <ac:spMkLst>
            <pc:docMk/>
            <pc:sldMk cId="4122271546" sldId="257"/>
            <ac:spMk id="14" creationId="{593E94FA-007D-6B5B-E8A5-17FC62D36C73}"/>
          </ac:spMkLst>
        </pc:spChg>
        <pc:spChg chg="mod">
          <ac:chgData name="Reidar Holtedahl" userId="3c5c0f00-7b08-4a3f-b33e-51f9de13b8d7" providerId="ADAL" clId="{2C453887-34AA-44BC-BDE3-DF215532968A}" dt="2025-10-28T11:02:49.225" v="107" actId="6549"/>
          <ac:spMkLst>
            <pc:docMk/>
            <pc:sldMk cId="4122271546" sldId="257"/>
            <ac:spMk id="15" creationId="{59ADA5D8-CB4B-38BE-50BE-AD5E30777E67}"/>
          </ac:spMkLst>
        </pc:spChg>
      </pc:sldChg>
    </pc:docChg>
  </pc:docChgLst>
  <pc:docChgLst>
    <pc:chgData name="Reidar Holtedahl" userId="3c5c0f00-7b08-4a3f-b33e-51f9de13b8d7" providerId="ADAL" clId="{3148AFD4-9D62-4CF1-945C-99367D6EE4C4}"/>
    <pc:docChg chg="modSld">
      <pc:chgData name="Reidar Holtedahl" userId="3c5c0f00-7b08-4a3f-b33e-51f9de13b8d7" providerId="ADAL" clId="{3148AFD4-9D62-4CF1-945C-99367D6EE4C4}" dt="2025-11-07T09:46:26.358" v="0" actId="20577"/>
      <pc:docMkLst>
        <pc:docMk/>
      </pc:docMkLst>
      <pc:sldChg chg="modSp mod">
        <pc:chgData name="Reidar Holtedahl" userId="3c5c0f00-7b08-4a3f-b33e-51f9de13b8d7" providerId="ADAL" clId="{3148AFD4-9D62-4CF1-945C-99367D6EE4C4}" dt="2025-11-07T09:46:26.358" v="0" actId="20577"/>
        <pc:sldMkLst>
          <pc:docMk/>
          <pc:sldMk cId="4122271546" sldId="257"/>
        </pc:sldMkLst>
        <pc:spChg chg="mod">
          <ac:chgData name="Reidar Holtedahl" userId="3c5c0f00-7b08-4a3f-b33e-51f9de13b8d7" providerId="ADAL" clId="{3148AFD4-9D62-4CF1-945C-99367D6EE4C4}" dt="2025-11-07T09:46:26.358" v="0" actId="20577"/>
          <ac:spMkLst>
            <pc:docMk/>
            <pc:sldMk cId="4122271546" sldId="257"/>
            <ac:spMk id="15" creationId="{59ADA5D8-CB4B-38BE-50BE-AD5E30777E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med ren grafik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E8211D80-8E98-48DE-A262-B26D52B8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64047" y="-1196864"/>
            <a:ext cx="11792305" cy="15541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34177" y="4360002"/>
            <a:ext cx="6825299" cy="697563"/>
          </a:xfrm>
        </p:spPr>
        <p:txBody>
          <a:bodyPr wrap="square" anchor="b">
            <a:spAutoFit/>
          </a:bodyPr>
          <a:lstStyle>
            <a:lvl1pPr algn="l">
              <a:defRPr sz="4533">
                <a:solidFill>
                  <a:schemeClr val="bg1"/>
                </a:solidFill>
              </a:defRPr>
            </a:lvl1pPr>
          </a:lstStyle>
          <a:p>
            <a:r>
              <a:rPr lang="nb-NO"/>
              <a:t>Forside med ren grafikk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177" y="5517815"/>
            <a:ext cx="6825299" cy="451342"/>
          </a:xfrm>
        </p:spPr>
        <p:txBody>
          <a:bodyPr wrap="square">
            <a:spAutoFit/>
          </a:bodyPr>
          <a:lstStyle>
            <a:lvl1pPr marL="0" indent="0" algn="l">
              <a:buNone/>
              <a:defRPr sz="2933">
                <a:solidFill>
                  <a:schemeClr val="bg1"/>
                </a:solidFill>
              </a:defRPr>
            </a:lvl1pPr>
            <a:lvl2pPr marL="609615" indent="0" algn="ctr">
              <a:buNone/>
              <a:defRPr sz="2667"/>
            </a:lvl2pPr>
            <a:lvl3pPr marL="1219231" indent="0" algn="ctr">
              <a:buNone/>
              <a:defRPr sz="2400"/>
            </a:lvl3pPr>
            <a:lvl4pPr marL="1828846" indent="0" algn="ctr">
              <a:buNone/>
              <a:defRPr sz="2133"/>
            </a:lvl4pPr>
            <a:lvl5pPr marL="2438460" indent="0" algn="ctr">
              <a:buNone/>
              <a:defRPr sz="2133"/>
            </a:lvl5pPr>
            <a:lvl6pPr marL="3048076" indent="0" algn="ctr">
              <a:buNone/>
              <a:defRPr sz="2133"/>
            </a:lvl6pPr>
            <a:lvl7pPr marL="3657691" indent="0" algn="ctr">
              <a:buNone/>
              <a:defRPr sz="2133"/>
            </a:lvl7pPr>
            <a:lvl8pPr marL="4267307" indent="0" algn="ctr">
              <a:buNone/>
              <a:defRPr sz="2133"/>
            </a:lvl8pPr>
            <a:lvl9pPr marL="4876922" indent="0" algn="ctr">
              <a:buNone/>
              <a:defRPr sz="2133"/>
            </a:lvl9pPr>
          </a:lstStyle>
          <a:p>
            <a:r>
              <a:rPr lang="nb-NO"/>
              <a:t>Klikk for å legge til en undertittel</a:t>
            </a:r>
            <a:endParaRPr lang="en-US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FB64F81-4645-42E1-8D43-CDC7701F4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87742" y="10199327"/>
            <a:ext cx="3416745" cy="13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spalte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6960871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76B2690A-1A70-4676-8505-E4863DE66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14461892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579F81-C567-4C95-A320-CCB873DD7605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bakgrunnsfarge på siden, høyreklikk og velg «formater bakgrunn…»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I menyen som kommer opp til høyre, klikk på ikonet med malingsspannet og velg ønsket farge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Den øverste raden med farger er godkjente temafarger, øvrige rader er graderinger av disse fargene samt PowerPoints standardfarger på nederste rad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B42A899E-FFDB-438F-BF25-FD5BA714E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F24225-849F-4643-9877-7C6D9C0848A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97546" y="2762486"/>
            <a:ext cx="6960871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0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spalter,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76B2690A-1A70-4676-8505-E4863DE66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14461892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CEE6AC-AADE-4D9C-BCAA-1D7C94337A2C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bakgrunnsfarge på siden, høyreklikk og velg «formater bakgrunn…»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I menyen som kommer opp til høyre, klikk på ikonet med malingsspannet og velg ønsket farge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Den øverste raden med farger er godkjente temafarger, øvrige rader er graderinger av disse fargene samt PowerPoints standardfarger på nederste rad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12101C4B-B257-408A-933D-BF76CD3D4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0A8A7-61B3-41AA-BF84-D4BC3DDE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85" y="2762296"/>
            <a:ext cx="6960871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8CDD60-4B3E-4C95-965A-F889545CF1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97546" y="2762486"/>
            <a:ext cx="6960871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56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92351033-0881-43FB-8811-10DC4D532C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14461892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DE37C45-788D-4187-8321-09DFE326CCC3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bakgrunnsfarge på siden, høyreklikk og velg «formater bakgrunn…»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I menyen som kommer opp til høyre, klikk på ikonet med malingsspannet og velg ønsket farge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Den øverste raden med farger er godkjente temafarger, øvrige rader er graderinger av disse fargene samt PowerPoints standardfarger på nederste rad</a:t>
            </a:r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DE6CAB3-EEE3-4635-B9BB-3691B812D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78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B1B92D-3A9D-4A73-8B50-32106A2F91D9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bakgrunnsfarge på siden, høyreklikk og velg «formater bakgrunn…»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I menyen som kommer opp til høyre, klikk på ikonet med malingsspannet og velg ønsket farge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Den øverste raden med farger er godkjente temafarger, øvrige rader er graderinger av disse fargene samt PowerPoints standardfarger på nederste rad</a:t>
            </a:r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CE4F0280-FE45-41E9-A7C4-6C86EEB640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43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1C4F060-E2D4-4526-B56A-86FF560582AD}"/>
              </a:ext>
            </a:extLst>
          </p:cNvPr>
          <p:cNvSpPr/>
          <p:nvPr/>
        </p:nvSpPr>
        <p:spPr>
          <a:xfrm>
            <a:off x="6958946" y="4371331"/>
            <a:ext cx="3404905" cy="348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943EEA07-9693-48D8-9B5F-D7F214877E2D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1859076-DF31-4F48-986C-E8C5375A9842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bakgrunnsfarge på siden, høyreklikk og velg «formater bakgrunn…»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I menyen som kommer opp til høyre, klikk på ikonet med malingsspannet og velg ønsket farge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Den øverste raden med farger er godkjente temafarger, øvrige rader er graderinger av disse fargene samt PowerPoints standardfarger på nederste rad</a:t>
            </a:r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29DC195B-6C61-40F7-8A11-CAC797C15C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16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med plass til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7230417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7A823C1-D9DD-4F66-A42D-1A6DBC9A1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8492" y="3"/>
            <a:ext cx="6497509" cy="1098959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6ABA4EF-EFE3-44FD-AB0C-CDC373DFF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7230417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46D677ED-D617-4E07-9DEA-104D3F2C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84" y="1132549"/>
            <a:ext cx="7230416" cy="677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189EB52-78C2-4DF7-A75B-22CED0F25E3E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E6D3D9-4B1E-49AB-A5F8-EC81D68744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77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de med plass til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7230417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7A823C1-D9DD-4F66-A42D-1A6DBC9A1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8492" y="3"/>
            <a:ext cx="6497509" cy="1098959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6ABA4EF-EFE3-44FD-AB0C-CDC373DFF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7230417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46D677ED-D617-4E07-9DEA-104D3F2C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84" y="1132549"/>
            <a:ext cx="7230416" cy="677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189EB52-78C2-4DF7-A75B-22CED0F25E3E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E6D3D9-4B1E-49AB-A5F8-EC81D68744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827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med plass til 1 bilde +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7A823C1-D9DD-4F66-A42D-1A6DBC9A1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8492" y="5492522"/>
            <a:ext cx="6497509" cy="54970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7745F46-7A02-44C8-A9BA-80DB8FD604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58494" y="3"/>
            <a:ext cx="6497508" cy="5492521"/>
          </a:xfrm>
          <a:solidFill>
            <a:schemeClr val="accent1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7230417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6ABA4EF-EFE3-44FD-AB0C-CDC373DFF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7230417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33A5F863-2862-4CC8-B173-A2160D8F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84" y="1132549"/>
            <a:ext cx="7230416" cy="677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2FFD4DC-62F9-434F-95BF-C78C6846803B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DBBEF872-8554-4CB0-A11D-BEFACD7234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08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de med plass til 1 bilde +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7A823C1-D9DD-4F66-A42D-1A6DBC9A1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8492" y="5492522"/>
            <a:ext cx="6497509" cy="54970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7745F46-7A02-44C8-A9BA-80DB8FD604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58494" y="3"/>
            <a:ext cx="6497508" cy="5492521"/>
          </a:xfrm>
          <a:solidFill>
            <a:schemeClr val="accent1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7230417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6ABA4EF-EFE3-44FD-AB0C-CDC373DFF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7230417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33A5F863-2862-4CC8-B173-A2160D8F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84" y="1132549"/>
            <a:ext cx="7230416" cy="677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2FFD4DC-62F9-434F-95BF-C78C6846803B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DBBEF872-8554-4CB0-A11D-BEFACD7234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8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med plass til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328E1860-78D7-42C1-84C8-C27CD095E9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58491" y="3"/>
            <a:ext cx="6497509" cy="549252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7A823C1-D9DD-4F66-A42D-1A6DBC9A1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8492" y="5492522"/>
            <a:ext cx="6497509" cy="54970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7230417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6ABA4EF-EFE3-44FD-AB0C-CDC373DFF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7230417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EE9AC69-9B64-4953-97E7-8E8F394D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84" y="1132549"/>
            <a:ext cx="7230416" cy="677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E18B601-F187-4CCE-9233-FBF6EDDA0608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70037A1F-BB17-46EB-A5B9-CEEFF6AA36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55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4">
            <a:extLst>
              <a:ext uri="{FF2B5EF4-FFF2-40B4-BE49-F238E27FC236}">
                <a16:creationId xmlns:a16="http://schemas.microsoft.com/office/drawing/2014/main" id="{3C0F0C96-5985-4C8C-BEC9-404FB0B98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1219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34177" y="4099930"/>
            <a:ext cx="6825299" cy="957637"/>
          </a:xfrm>
        </p:spPr>
        <p:txBody>
          <a:bodyPr wrap="square" anchor="b">
            <a:noAutofit/>
          </a:bodyPr>
          <a:lstStyle>
            <a:lvl1pPr algn="l">
              <a:defRPr sz="4533">
                <a:solidFill>
                  <a:schemeClr val="bg1"/>
                </a:solidFill>
              </a:defRPr>
            </a:lvl1pPr>
          </a:lstStyle>
          <a:p>
            <a:r>
              <a:rPr lang="nb-NO"/>
              <a:t>Forside med bilde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177" y="5517815"/>
            <a:ext cx="6825299" cy="451342"/>
          </a:xfrm>
        </p:spPr>
        <p:txBody>
          <a:bodyPr wrap="square">
            <a:spAutoFit/>
          </a:bodyPr>
          <a:lstStyle>
            <a:lvl1pPr marL="0" indent="0" algn="l">
              <a:buNone/>
              <a:defRPr sz="2933">
                <a:solidFill>
                  <a:schemeClr val="bg1"/>
                </a:solidFill>
              </a:defRPr>
            </a:lvl1pPr>
            <a:lvl2pPr marL="609615" indent="0" algn="ctr">
              <a:buNone/>
              <a:defRPr sz="2667"/>
            </a:lvl2pPr>
            <a:lvl3pPr marL="1219231" indent="0" algn="ctr">
              <a:buNone/>
              <a:defRPr sz="2400"/>
            </a:lvl3pPr>
            <a:lvl4pPr marL="1828846" indent="0" algn="ctr">
              <a:buNone/>
              <a:defRPr sz="2133"/>
            </a:lvl4pPr>
            <a:lvl5pPr marL="2438460" indent="0" algn="ctr">
              <a:buNone/>
              <a:defRPr sz="2133"/>
            </a:lvl5pPr>
            <a:lvl6pPr marL="3048076" indent="0" algn="ctr">
              <a:buNone/>
              <a:defRPr sz="2133"/>
            </a:lvl6pPr>
            <a:lvl7pPr marL="3657691" indent="0" algn="ctr">
              <a:buNone/>
              <a:defRPr sz="2133"/>
            </a:lvl7pPr>
            <a:lvl8pPr marL="4267307" indent="0" algn="ctr">
              <a:buNone/>
              <a:defRPr sz="2133"/>
            </a:lvl8pPr>
            <a:lvl9pPr marL="4876922" indent="0" algn="ctr">
              <a:buNone/>
              <a:defRPr sz="2133"/>
            </a:lvl9pPr>
          </a:lstStyle>
          <a:p>
            <a:r>
              <a:rPr lang="nb-NO"/>
              <a:t>Klikk for å legge til en undertittel</a:t>
            </a:r>
            <a:endParaRPr lang="en-US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F1340CCD-D873-4226-8442-58C8D7499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93267"/>
            <a:ext cx="6651616" cy="110987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A010F5C6-5F8B-420E-B1EB-1B5B14C43B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75082" y="10437713"/>
            <a:ext cx="3458573" cy="8480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F9A6EC-09A0-4235-B6AC-69CBC60BE052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</p:spTree>
    <p:extLst>
      <p:ext uri="{BB962C8B-B14F-4D97-AF65-F5344CB8AC3E}">
        <p14:creationId xmlns:p14="http://schemas.microsoft.com/office/powerpoint/2010/main" val="293873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med O.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5E56D90A-9E3D-4B7D-906B-C2D8DC2DC7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38231" y="1376330"/>
            <a:ext cx="7517771" cy="8257988"/>
          </a:xfrm>
          <a:custGeom>
            <a:avLst/>
            <a:gdLst>
              <a:gd name="connsiteX0" fmla="*/ 11275187 w 11275187"/>
              <a:gd name="connsiteY0" fmla="*/ 7165408 h 9289162"/>
              <a:gd name="connsiteX1" fmla="*/ 11275187 w 11275187"/>
              <a:gd name="connsiteY1" fmla="*/ 9288914 h 9289162"/>
              <a:gd name="connsiteX2" fmla="*/ 11171491 w 11275187"/>
              <a:gd name="connsiteY2" fmla="*/ 9283678 h 9289162"/>
              <a:gd name="connsiteX3" fmla="*/ 10218075 w 11275187"/>
              <a:gd name="connsiteY3" fmla="*/ 8227161 h 9289162"/>
              <a:gd name="connsiteX4" fmla="*/ 11171491 w 11275187"/>
              <a:gd name="connsiteY4" fmla="*/ 7170644 h 9289162"/>
              <a:gd name="connsiteX5" fmla="*/ 4644001 w 11275187"/>
              <a:gd name="connsiteY5" fmla="*/ 2140606 h 9289162"/>
              <a:gd name="connsiteX6" fmla="*/ 2140605 w 11275187"/>
              <a:gd name="connsiteY6" fmla="*/ 4644581 h 9289162"/>
              <a:gd name="connsiteX7" fmla="*/ 4644001 w 11275187"/>
              <a:gd name="connsiteY7" fmla="*/ 7148556 h 9289162"/>
              <a:gd name="connsiteX8" fmla="*/ 7147395 w 11275187"/>
              <a:gd name="connsiteY8" fmla="*/ 4644581 h 9289162"/>
              <a:gd name="connsiteX9" fmla="*/ 4644001 w 11275187"/>
              <a:gd name="connsiteY9" fmla="*/ 2140606 h 9289162"/>
              <a:gd name="connsiteX10" fmla="*/ 4644001 w 11275187"/>
              <a:gd name="connsiteY10" fmla="*/ 0 h 9289162"/>
              <a:gd name="connsiteX11" fmla="*/ 9288001 w 11275187"/>
              <a:gd name="connsiteY11" fmla="*/ 4644581 h 9289162"/>
              <a:gd name="connsiteX12" fmla="*/ 4644001 w 11275187"/>
              <a:gd name="connsiteY12" fmla="*/ 9289162 h 9289162"/>
              <a:gd name="connsiteX13" fmla="*/ 0 w 11275187"/>
              <a:gd name="connsiteY13" fmla="*/ 4644581 h 9289162"/>
              <a:gd name="connsiteX14" fmla="*/ 4644001 w 11275187"/>
              <a:gd name="connsiteY14" fmla="*/ 0 h 928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75187" h="9289162">
                <a:moveTo>
                  <a:pt x="11275187" y="7165408"/>
                </a:moveTo>
                <a:lnTo>
                  <a:pt x="11275187" y="9288914"/>
                </a:lnTo>
                <a:lnTo>
                  <a:pt x="11171491" y="9283678"/>
                </a:lnTo>
                <a:cubicBezTo>
                  <a:pt x="10635973" y="9229293"/>
                  <a:pt x="10218075" y="8777029"/>
                  <a:pt x="10218075" y="8227161"/>
                </a:cubicBezTo>
                <a:cubicBezTo>
                  <a:pt x="10218075" y="7677293"/>
                  <a:pt x="10635973" y="7225029"/>
                  <a:pt x="11171491" y="7170644"/>
                </a:cubicBezTo>
                <a:close/>
                <a:moveTo>
                  <a:pt x="4644001" y="2140606"/>
                </a:moveTo>
                <a:cubicBezTo>
                  <a:pt x="3261413" y="2140606"/>
                  <a:pt x="2140605" y="3261674"/>
                  <a:pt x="2140605" y="4644581"/>
                </a:cubicBezTo>
                <a:cubicBezTo>
                  <a:pt x="2140605" y="6027488"/>
                  <a:pt x="3261413" y="7148556"/>
                  <a:pt x="4644001" y="7148556"/>
                </a:cubicBezTo>
                <a:cubicBezTo>
                  <a:pt x="6026587" y="7148556"/>
                  <a:pt x="7147395" y="6027488"/>
                  <a:pt x="7147395" y="4644581"/>
                </a:cubicBezTo>
                <a:cubicBezTo>
                  <a:pt x="7147395" y="3261674"/>
                  <a:pt x="6026587" y="2140606"/>
                  <a:pt x="4644001" y="2140606"/>
                </a:cubicBezTo>
                <a:close/>
                <a:moveTo>
                  <a:pt x="4644001" y="0"/>
                </a:moveTo>
                <a:cubicBezTo>
                  <a:pt x="7208809" y="0"/>
                  <a:pt x="9288001" y="2079450"/>
                  <a:pt x="9288001" y="4644581"/>
                </a:cubicBezTo>
                <a:cubicBezTo>
                  <a:pt x="9288001" y="7209712"/>
                  <a:pt x="7208809" y="9289162"/>
                  <a:pt x="4644001" y="9289162"/>
                </a:cubicBezTo>
                <a:cubicBezTo>
                  <a:pt x="2079190" y="9289162"/>
                  <a:pt x="0" y="7209712"/>
                  <a:pt x="0" y="4644581"/>
                </a:cubicBezTo>
                <a:cubicBezTo>
                  <a:pt x="0" y="2079450"/>
                  <a:pt x="2079190" y="0"/>
                  <a:pt x="464400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7230417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6ABA4EF-EFE3-44FD-AB0C-CDC373DFF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7230417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CCACDA2-8168-49EE-ACFB-657E3D24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84" y="1132549"/>
            <a:ext cx="7230416" cy="677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A43FA8BC-00CB-4398-9AA4-3F8935C25A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92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med produktbilde (transparen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6393119" cy="7767227"/>
          </a:xfrm>
        </p:spPr>
        <p:txBody>
          <a:bodyPr/>
          <a:lstStyle>
            <a:lvl1pPr>
              <a:spcBef>
                <a:spcPts val="1467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6ABA4EF-EFE3-44FD-AB0C-CDC373DFF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7230417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9" name="Sirkel: hul 8">
            <a:extLst>
              <a:ext uri="{FF2B5EF4-FFF2-40B4-BE49-F238E27FC236}">
                <a16:creationId xmlns:a16="http://schemas.microsoft.com/office/drawing/2014/main" id="{061840C9-4F70-48DD-BFCA-2D7E7E3A474E}"/>
              </a:ext>
            </a:extLst>
          </p:cNvPr>
          <p:cNvSpPr/>
          <p:nvPr/>
        </p:nvSpPr>
        <p:spPr>
          <a:xfrm>
            <a:off x="8738233" y="1376332"/>
            <a:ext cx="6192807" cy="8257988"/>
          </a:xfrm>
          <a:prstGeom prst="donut">
            <a:avLst>
              <a:gd name="adj" fmla="val 230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00">
              <a:solidFill>
                <a:schemeClr val="tx1"/>
              </a:solidFill>
            </a:endParaRPr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0A50F373-C568-4836-B483-AAAC369BA6CE}"/>
              </a:ext>
            </a:extLst>
          </p:cNvPr>
          <p:cNvSpPr/>
          <p:nvPr/>
        </p:nvSpPr>
        <p:spPr>
          <a:xfrm>
            <a:off x="15551168" y="7746539"/>
            <a:ext cx="704832" cy="1887342"/>
          </a:xfrm>
          <a:custGeom>
            <a:avLst/>
            <a:gdLst>
              <a:gd name="connsiteX0" fmla="*/ 1057110 w 1057110"/>
              <a:gd name="connsiteY0" fmla="*/ 0 h 2123014"/>
              <a:gd name="connsiteX1" fmla="*/ 1057110 w 1057110"/>
              <a:gd name="connsiteY1" fmla="*/ 2123014 h 2123014"/>
              <a:gd name="connsiteX2" fmla="*/ 847970 w 1057110"/>
              <a:gd name="connsiteY2" fmla="*/ 2101931 h 2123014"/>
              <a:gd name="connsiteX3" fmla="*/ 0 w 1057110"/>
              <a:gd name="connsiteY3" fmla="*/ 1061507 h 2123014"/>
              <a:gd name="connsiteX4" fmla="*/ 847970 w 1057110"/>
              <a:gd name="connsiteY4" fmla="*/ 21083 h 21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110" h="2123014">
                <a:moveTo>
                  <a:pt x="1057110" y="0"/>
                </a:moveTo>
                <a:lnTo>
                  <a:pt x="1057110" y="2123014"/>
                </a:lnTo>
                <a:lnTo>
                  <a:pt x="847970" y="2101931"/>
                </a:lnTo>
                <a:cubicBezTo>
                  <a:pt x="364034" y="2002903"/>
                  <a:pt x="0" y="1574717"/>
                  <a:pt x="0" y="1061507"/>
                </a:cubicBezTo>
                <a:cubicBezTo>
                  <a:pt x="0" y="548297"/>
                  <a:pt x="364034" y="120111"/>
                  <a:pt x="847970" y="2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00">
              <a:solidFill>
                <a:schemeClr val="tx1"/>
              </a:solidFill>
            </a:endParaRP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AC6E606-BD7A-47A2-86C4-F1635817F9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0832" y="3747665"/>
            <a:ext cx="7847603" cy="588621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79D8A467-9310-4859-8A53-F232B3E5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84" y="1132549"/>
            <a:ext cx="7230416" cy="677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740AE55-65C2-49C1-B9AA-02D44144E6DE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836CDF-15D2-4F0D-8179-FFC28EB2F9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78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med negativ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11">
            <a:extLst>
              <a:ext uri="{FF2B5EF4-FFF2-40B4-BE49-F238E27FC236}">
                <a16:creationId xmlns:a16="http://schemas.microsoft.com/office/drawing/2014/main" id="{C3B8381A-D77E-4A3F-8305-27BE2D4B4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0737" y="-1943338"/>
            <a:ext cx="9810028" cy="148675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85" y="2762296"/>
            <a:ext cx="7230417" cy="7767227"/>
          </a:xfrm>
        </p:spPr>
        <p:txBody>
          <a:bodyPr/>
          <a:lstStyle>
            <a:lvl1pPr>
              <a:spcBef>
                <a:spcPts val="1467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D6ABA4EF-EFE3-44FD-AB0C-CDC373DFF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7230417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F0716B50-52D1-42AC-9741-E77E577D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84" y="1132549"/>
            <a:ext cx="7230416" cy="6771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F9DEA236-DD02-4BAB-8A51-7B713A7750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47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5CEA7D-4C9D-410E-B405-A1215F67C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16256001" cy="1098959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8A81A8B-F82C-45D3-9A23-794AAE0C9187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3BF404C6-0098-4A0B-8BE8-96ACD66AA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479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5CEA7D-4C9D-410E-B405-A1215F67C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16256001" cy="1098959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8A81A8B-F82C-45D3-9A23-794AAE0C9187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3BF404C6-0098-4A0B-8BE8-96ACD66AA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60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5CEA7D-4C9D-410E-B405-A1215F67C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16256001" cy="1098959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8A81A8B-F82C-45D3-9A23-794AAE0C9187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3BF404C6-0098-4A0B-8BE8-96ACD66AA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479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5CEA7D-4C9D-410E-B405-A1215F67C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16256001" cy="1098959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4C5EA6F-E17E-4D14-A9CA-C7FF69BA1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2021" y="1193891"/>
            <a:ext cx="6457648" cy="8610071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180000" tIns="1152000" rIns="180000" bIns="180000" anchor="t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B773DFA-55E1-4A8E-92A7-0D081E192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4761" y="3245350"/>
            <a:ext cx="4952168" cy="615681"/>
          </a:xfrm>
        </p:spPr>
        <p:txBody>
          <a:bodyPr wrap="square" anchor="b" anchorCtr="1">
            <a:spAutoFit/>
          </a:bodyPr>
          <a:lstStyle>
            <a:lvl1pPr marL="0" indent="0" algn="ctr">
              <a:buNone/>
              <a:defRPr sz="4001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7734405-6DF6-4481-B37F-BB32C17A92C7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3DAA170F-3DD1-44B7-865D-65339E9236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69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5CEA7D-4C9D-410E-B405-A1215F67C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8127999" cy="1098959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16347AFD-091E-43C7-AA31-AAA5D55C1C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8003" y="3"/>
            <a:ext cx="8127999" cy="1098959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FEB344-52F6-4590-A48B-FACCD5153F14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A0B00A18-C0A0-40DB-B739-DE6225FEB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535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5CEA7D-4C9D-410E-B405-A1215F67C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5418183" cy="1098959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16347AFD-091E-43C7-AA31-AAA5D55C1C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8910" y="3"/>
            <a:ext cx="5418183" cy="1098959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9DC2A069-B501-49D9-845A-36083DD945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37818" y="3"/>
            <a:ext cx="5418183" cy="1098959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AA8642-CAA4-4EAA-BF01-1DB78B81427C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4F4939AA-02DD-403C-8611-4D4492753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843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5CEA7D-4C9D-410E-B405-A1215F67C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8127999" cy="549252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16347AFD-091E-43C7-AA31-AAA5D55C1C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8003" y="4"/>
            <a:ext cx="8127999" cy="549252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1DFEECFA-97DA-4E5D-A427-08F8083F1D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5497075"/>
            <a:ext cx="8127999" cy="549252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11B4D215-0F85-40CE-A301-E8A17466A7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2" y="5497075"/>
            <a:ext cx="8127999" cy="5492521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95E6D4C-F199-4C46-9539-7DF85B4DE6D4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EF4B1AD-6D78-4C62-B2CE-94D73CDB44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4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kille med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BD8E13C-0344-43C2-AA3C-284CE1759E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1219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62007" y="5069888"/>
            <a:ext cx="7497469" cy="2052228"/>
          </a:xfrm>
        </p:spPr>
        <p:txBody>
          <a:bodyPr wrap="square" anchor="ctr" anchorCtr="0">
            <a:spAutoFit/>
          </a:bodyPr>
          <a:lstStyle>
            <a:lvl1pPr algn="l">
              <a:defRPr sz="6668">
                <a:solidFill>
                  <a:schemeClr val="bg1"/>
                </a:solidFill>
              </a:defRPr>
            </a:lvl1pPr>
          </a:lstStyle>
          <a:p>
            <a:r>
              <a:rPr lang="nb-NO"/>
              <a:t>Kapittelskille med bilde</a:t>
            </a:r>
            <a:endParaRPr lang="en-US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AD1B91CE-4533-4128-8891-379525EDB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1215" y="10330470"/>
            <a:ext cx="2454980" cy="18615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DF6A61A8-AC91-4ADF-864F-6179D2554C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" y="0"/>
            <a:ext cx="6719921" cy="121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2653246-BFA3-4D1E-9ED3-56F13EDB80D8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 b="1">
                <a:solidFill>
                  <a:schemeClr val="tx1"/>
                </a:solidFill>
              </a:rPr>
              <a:t>Hvis knappen for å sette inn bilde er blokkert, gå til toppmenyen «Sett inn» og velg knappen «Bilder»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Valgt bilde blir da satt inn i bildeplassholderen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gjenta første punkt for å sette inn nytt bilde</a:t>
            </a:r>
          </a:p>
        </p:txBody>
      </p:sp>
    </p:spTree>
    <p:extLst>
      <p:ext uri="{BB962C8B-B14F-4D97-AF65-F5344CB8AC3E}">
        <p14:creationId xmlns:p14="http://schemas.microsoft.com/office/powerpoint/2010/main" val="727180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over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5CEA7D-4C9D-410E-B405-A1215F67C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16256001" cy="1098959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CBF8E26-9122-4AD9-93E0-9389A2813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7038" y="4366203"/>
            <a:ext cx="5710485" cy="328333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5335"/>
            </a:lvl1pPr>
          </a:lstStyle>
          <a:p>
            <a:pPr lvl="0"/>
            <a:r>
              <a:rPr lang="nb-NO"/>
              <a:t>Sitat over stort bilde. Pass på god lesbarhet.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757E520E-F078-46BC-83BB-6CA6A4A838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0185" y="2461395"/>
            <a:ext cx="1024264" cy="10730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609191E-A291-4F1C-A893-BEA1D6706485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20E7B982-F2A5-426B-9827-8E21B1BE62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419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hevelse av sitat, statem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CBF8E26-9122-4AD9-93E0-9389A2813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5567" y="6937598"/>
            <a:ext cx="9984867" cy="319114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5335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Uthevet tekst sammen med bilde eller ikon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537C8BC-029C-214E-9E93-E4D098448C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7043" y="1501422"/>
            <a:ext cx="3481916" cy="46425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Sett inn bilde eller ikon</a:t>
            </a:r>
          </a:p>
        </p:txBody>
      </p:sp>
    </p:spTree>
    <p:extLst>
      <p:ext uri="{BB962C8B-B14F-4D97-AF65-F5344CB8AC3E}">
        <p14:creationId xmlns:p14="http://schemas.microsoft.com/office/powerpoint/2010/main" val="25677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hevet tekst og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E982B31-99BB-FE48-810A-8A79F8DE5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"/>
            <a:ext cx="16256000" cy="12191911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CBF8E26-9122-4AD9-93E0-9389A2813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9934" y="4733660"/>
            <a:ext cx="8076135" cy="492499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5335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Uthevelse av sitat, statement.</a:t>
            </a:r>
          </a:p>
        </p:txBody>
      </p:sp>
    </p:spTree>
    <p:extLst>
      <p:ext uri="{BB962C8B-B14F-4D97-AF65-F5344CB8AC3E}">
        <p14:creationId xmlns:p14="http://schemas.microsoft.com/office/powerpoint/2010/main" val="1610586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t tal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1EE5DD-7E2E-D649-B0FE-EAEFEEFF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"/>
            <a:ext cx="16256000" cy="12191911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CBF8E26-9122-4AD9-93E0-9389A2813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9934" y="4454339"/>
            <a:ext cx="8076135" cy="3283330"/>
          </a:xfrm>
        </p:spPr>
        <p:txBody>
          <a:bodyPr wrap="square" anchor="t" anchorCtr="1">
            <a:normAutofit/>
          </a:bodyPr>
          <a:lstStyle>
            <a:lvl1pPr marL="0" indent="0" algn="ctr">
              <a:buNone/>
              <a:defRPr sz="16002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3674842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med tre-delt budska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3300669B-72C5-4448-A360-BDD034446254}"/>
              </a:ext>
            </a:extLst>
          </p:cNvPr>
          <p:cNvSpPr/>
          <p:nvPr/>
        </p:nvSpPr>
        <p:spPr>
          <a:xfrm>
            <a:off x="732187" y="2858291"/>
            <a:ext cx="4657188" cy="62094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B96E83F-B8B2-4190-9674-A8C44403FF23}"/>
              </a:ext>
            </a:extLst>
          </p:cNvPr>
          <p:cNvSpPr/>
          <p:nvPr/>
        </p:nvSpPr>
        <p:spPr>
          <a:xfrm>
            <a:off x="5799407" y="2858291"/>
            <a:ext cx="4657188" cy="62094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2559886-4A2E-405B-8B06-CD5BA034075C}"/>
              </a:ext>
            </a:extLst>
          </p:cNvPr>
          <p:cNvSpPr/>
          <p:nvPr/>
        </p:nvSpPr>
        <p:spPr>
          <a:xfrm>
            <a:off x="10866627" y="2858291"/>
            <a:ext cx="4657188" cy="62094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92351033-0881-43FB-8811-10DC4D532C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14461892" cy="3009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CB736B66-D7B9-44EB-B18B-CC0B43A856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4443" y="3753992"/>
            <a:ext cx="2412679" cy="1251753"/>
          </a:xfrm>
        </p:spPr>
        <p:txBody>
          <a:bodyPr wrap="square">
            <a:spAutoFit/>
          </a:bodyPr>
          <a:lstStyle>
            <a:lvl1pPr marL="0" indent="0" algn="ctr">
              <a:buNone/>
              <a:defRPr sz="8134" b="1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56B94BB3-3EA8-4768-AAF6-F05857A9A9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7586" y="5611729"/>
            <a:ext cx="4326393" cy="3059138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3BF202C3-E326-4100-B094-0B89CD4017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1663" y="3753992"/>
            <a:ext cx="2412679" cy="1251753"/>
          </a:xfrm>
        </p:spPr>
        <p:txBody>
          <a:bodyPr wrap="square">
            <a:spAutoFit/>
          </a:bodyPr>
          <a:lstStyle>
            <a:lvl1pPr marL="0" indent="0" algn="ctr">
              <a:buNone/>
              <a:defRPr sz="8134" b="1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19" name="Plassholder for tekst 13">
            <a:extLst>
              <a:ext uri="{FF2B5EF4-FFF2-40B4-BE49-F238E27FC236}">
                <a16:creationId xmlns:a16="http://schemas.microsoft.com/office/drawing/2014/main" id="{C444F406-2D6B-4F6B-A4C2-6CB3CD24A1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4806" y="5611729"/>
            <a:ext cx="4326393" cy="3059138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2943E76E-5895-4F52-9F1B-6B426DBA45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88883" y="3753992"/>
            <a:ext cx="2412679" cy="1251753"/>
          </a:xfrm>
        </p:spPr>
        <p:txBody>
          <a:bodyPr wrap="square">
            <a:spAutoFit/>
          </a:bodyPr>
          <a:lstStyle>
            <a:lvl1pPr marL="0" indent="0" algn="ctr">
              <a:buNone/>
              <a:defRPr sz="8134" b="1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21" name="Plassholder for tekst 13">
            <a:extLst>
              <a:ext uri="{FF2B5EF4-FFF2-40B4-BE49-F238E27FC236}">
                <a16:creationId xmlns:a16="http://schemas.microsoft.com/office/drawing/2014/main" id="{54263592-BF22-42FA-A514-8564A981BC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032026" y="5611729"/>
            <a:ext cx="4326393" cy="3059138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ssholder for tekst 9">
            <a:extLst>
              <a:ext uri="{FF2B5EF4-FFF2-40B4-BE49-F238E27FC236}">
                <a16:creationId xmlns:a16="http://schemas.microsoft.com/office/drawing/2014/main" id="{E84A1769-3073-4F35-BF18-CB3609BB1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273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-delt layout turk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2260353-D52A-4B63-BE51-DA0A3A150392}"/>
              </a:ext>
            </a:extLst>
          </p:cNvPr>
          <p:cNvSpPr/>
          <p:nvPr/>
        </p:nvSpPr>
        <p:spPr>
          <a:xfrm>
            <a:off x="2" y="3"/>
            <a:ext cx="5418183" cy="10989595"/>
          </a:xfrm>
          <a:prstGeom prst="rect">
            <a:avLst/>
          </a:prstGeom>
          <a:solidFill>
            <a:srgbClr val="CC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A637958-933B-4B99-B959-B2F5EEC53FAC}"/>
              </a:ext>
            </a:extLst>
          </p:cNvPr>
          <p:cNvSpPr/>
          <p:nvPr/>
        </p:nvSpPr>
        <p:spPr>
          <a:xfrm>
            <a:off x="5418185" y="3"/>
            <a:ext cx="5418183" cy="10989595"/>
          </a:xfrm>
          <a:prstGeom prst="rect">
            <a:avLst/>
          </a:prstGeom>
          <a:solidFill>
            <a:srgbClr val="B2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D5792A-1B82-4A1C-AF3A-DC33585E1006}"/>
              </a:ext>
            </a:extLst>
          </p:cNvPr>
          <p:cNvSpPr/>
          <p:nvPr/>
        </p:nvSpPr>
        <p:spPr>
          <a:xfrm>
            <a:off x="10837091" y="3"/>
            <a:ext cx="5418183" cy="10989595"/>
          </a:xfrm>
          <a:prstGeom prst="rect">
            <a:avLst/>
          </a:prstGeom>
          <a:solidFill>
            <a:srgbClr val="9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6C2D3694-4367-45E6-800C-8251BA8B0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939" y="5587322"/>
            <a:ext cx="4267757" cy="451342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933" b="1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96C3456A-C2B7-4A69-8AAD-C8E830CB7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940" y="6369580"/>
            <a:ext cx="4267757" cy="4159941"/>
          </a:xfrm>
        </p:spPr>
        <p:txBody>
          <a:bodyPr wrap="square" anchor="t" anchorCtr="0">
            <a:normAutofit/>
          </a:bodyPr>
          <a:lstStyle>
            <a:lvl1pPr marL="0" indent="0" algn="ctr">
              <a:buNone/>
              <a:defRPr sz="2133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8DFDB4EA-CFF3-4949-BE9D-9A6B1995D5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4122" y="5641955"/>
            <a:ext cx="4267757" cy="451342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933" b="1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1335BC56-2618-45F6-9542-BD8BF3002C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94122" y="6369580"/>
            <a:ext cx="4267757" cy="4159941"/>
          </a:xfrm>
        </p:spPr>
        <p:txBody>
          <a:bodyPr wrap="square" anchor="t" anchorCtr="0">
            <a:normAutofit/>
          </a:bodyPr>
          <a:lstStyle>
            <a:lvl1pPr marL="0" indent="0" algn="ctr">
              <a:buNone/>
              <a:defRPr sz="2133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A5347754-B075-4BD0-8107-023AC5FF5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10852" y="5641955"/>
            <a:ext cx="4267757" cy="451342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933" b="1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63CD493D-C70E-4A94-AB0D-B89080398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10852" y="6369580"/>
            <a:ext cx="4267757" cy="4159941"/>
          </a:xfrm>
        </p:spPr>
        <p:txBody>
          <a:bodyPr wrap="square" anchor="t" anchorCtr="0">
            <a:normAutofit/>
          </a:bodyPr>
          <a:lstStyle>
            <a:lvl1pPr marL="0" indent="0" algn="ctr">
              <a:buNone/>
              <a:defRPr sz="2133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2C0A3F2C-48F0-45E2-8CF9-D7B80D1326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40821" y="1728419"/>
            <a:ext cx="2136545" cy="2848684"/>
          </a:xfrm>
          <a:prstGeom prst="ellipse">
            <a:avLst/>
          </a:prstGeom>
          <a:solidFill>
            <a:schemeClr val="bg1"/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7" name="Plassholder for bilde 25">
            <a:extLst>
              <a:ext uri="{FF2B5EF4-FFF2-40B4-BE49-F238E27FC236}">
                <a16:creationId xmlns:a16="http://schemas.microsoft.com/office/drawing/2014/main" id="{BCED9037-0AB1-406A-B85D-7EB238EBBE1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59004" y="1728419"/>
            <a:ext cx="2136545" cy="2848684"/>
          </a:xfrm>
          <a:prstGeom prst="ellipse">
            <a:avLst/>
          </a:prstGeom>
          <a:solidFill>
            <a:schemeClr val="bg1"/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8" name="Plassholder for bilde 25">
            <a:extLst>
              <a:ext uri="{FF2B5EF4-FFF2-40B4-BE49-F238E27FC236}">
                <a16:creationId xmlns:a16="http://schemas.microsoft.com/office/drawing/2014/main" id="{B7F1E45F-A822-4552-927F-2A5D393AE7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473950" y="1728419"/>
            <a:ext cx="2136545" cy="2848684"/>
          </a:xfrm>
          <a:prstGeom prst="ellipse">
            <a:avLst/>
          </a:prstGeom>
          <a:solidFill>
            <a:schemeClr val="bg1"/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60142E4-FC2E-4DFA-AFD5-A98B02B7B25E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E8714F13-807C-4C42-9854-0AB1A669E1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461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-delt layout 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2260353-D52A-4B63-BE51-DA0A3A150392}"/>
              </a:ext>
            </a:extLst>
          </p:cNvPr>
          <p:cNvSpPr/>
          <p:nvPr/>
        </p:nvSpPr>
        <p:spPr>
          <a:xfrm>
            <a:off x="2" y="3"/>
            <a:ext cx="5418183" cy="10989595"/>
          </a:xfrm>
          <a:prstGeom prst="rect">
            <a:avLst/>
          </a:prstGeom>
          <a:solidFill>
            <a:srgbClr val="F4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A637958-933B-4B99-B959-B2F5EEC53FAC}"/>
              </a:ext>
            </a:extLst>
          </p:cNvPr>
          <p:cNvSpPr/>
          <p:nvPr/>
        </p:nvSpPr>
        <p:spPr>
          <a:xfrm>
            <a:off x="5418185" y="3"/>
            <a:ext cx="5418183" cy="10989595"/>
          </a:xfrm>
          <a:prstGeom prst="rect">
            <a:avLst/>
          </a:prstGeom>
          <a:solidFill>
            <a:srgbClr val="E9E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D5792A-1B82-4A1C-AF3A-DC33585E1006}"/>
              </a:ext>
            </a:extLst>
          </p:cNvPr>
          <p:cNvSpPr/>
          <p:nvPr/>
        </p:nvSpPr>
        <p:spPr>
          <a:xfrm>
            <a:off x="10837091" y="3"/>
            <a:ext cx="5418183" cy="10989595"/>
          </a:xfrm>
          <a:prstGeom prst="rect">
            <a:avLst/>
          </a:prstGeom>
          <a:solidFill>
            <a:srgbClr val="DED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6C2D3694-4367-45E6-800C-8251BA8B0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939" y="5587322"/>
            <a:ext cx="4267757" cy="451342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933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96C3456A-C2B7-4A69-8AAD-C8E830CB7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940" y="6369580"/>
            <a:ext cx="4267757" cy="4159941"/>
          </a:xfrm>
        </p:spPr>
        <p:txBody>
          <a:bodyPr wrap="square" anchor="t" anchorCtr="0">
            <a:normAutofit/>
          </a:bodyPr>
          <a:lstStyle>
            <a:lvl1pPr marL="0" indent="0" algn="ctr">
              <a:buNone/>
              <a:defRPr sz="2133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8DFDB4EA-CFF3-4949-BE9D-9A6B1995D5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4122" y="5641955"/>
            <a:ext cx="4267757" cy="451342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933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1335BC56-2618-45F6-9542-BD8BF3002C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94122" y="6369580"/>
            <a:ext cx="4267757" cy="4159941"/>
          </a:xfrm>
        </p:spPr>
        <p:txBody>
          <a:bodyPr wrap="square" anchor="t" anchorCtr="0">
            <a:normAutofit/>
          </a:bodyPr>
          <a:lstStyle>
            <a:lvl1pPr marL="0" indent="0" algn="ctr">
              <a:buNone/>
              <a:defRPr sz="2133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A5347754-B075-4BD0-8107-023AC5FF5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10852" y="5641955"/>
            <a:ext cx="4267757" cy="451342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933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63CD493D-C70E-4A94-AB0D-B89080398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10852" y="6369580"/>
            <a:ext cx="4267757" cy="4159941"/>
          </a:xfrm>
        </p:spPr>
        <p:txBody>
          <a:bodyPr wrap="square" anchor="t" anchorCtr="0">
            <a:normAutofit/>
          </a:bodyPr>
          <a:lstStyle>
            <a:lvl1pPr marL="0" indent="0" algn="ctr">
              <a:buNone/>
              <a:defRPr sz="2133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2C0A3F2C-48F0-45E2-8CF9-D7B80D1326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40821" y="1728419"/>
            <a:ext cx="2136545" cy="2848684"/>
          </a:xfrm>
          <a:prstGeom prst="ellipse">
            <a:avLst/>
          </a:prstGeom>
          <a:solidFill>
            <a:schemeClr val="bg1"/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7" name="Plassholder for bilde 25">
            <a:extLst>
              <a:ext uri="{FF2B5EF4-FFF2-40B4-BE49-F238E27FC236}">
                <a16:creationId xmlns:a16="http://schemas.microsoft.com/office/drawing/2014/main" id="{BCED9037-0AB1-406A-B85D-7EB238EBBE1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59004" y="1728419"/>
            <a:ext cx="2136545" cy="2848684"/>
          </a:xfrm>
          <a:prstGeom prst="ellipse">
            <a:avLst/>
          </a:prstGeom>
          <a:solidFill>
            <a:schemeClr val="bg1"/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8" name="Plassholder for bilde 25">
            <a:extLst>
              <a:ext uri="{FF2B5EF4-FFF2-40B4-BE49-F238E27FC236}">
                <a16:creationId xmlns:a16="http://schemas.microsoft.com/office/drawing/2014/main" id="{B7F1E45F-A822-4552-927F-2A5D393AE7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473950" y="1728419"/>
            <a:ext cx="2136545" cy="2848684"/>
          </a:xfrm>
          <a:prstGeom prst="ellipse">
            <a:avLst/>
          </a:prstGeom>
          <a:solidFill>
            <a:schemeClr val="bg1"/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EF24987-E9BF-44D4-8830-9E674FD4F164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FA0166D-D903-49F0-AF45-1477E395F8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49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med stor sirkel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2260353-D52A-4B63-BE51-DA0A3A150392}"/>
              </a:ext>
            </a:extLst>
          </p:cNvPr>
          <p:cNvSpPr/>
          <p:nvPr/>
        </p:nvSpPr>
        <p:spPr>
          <a:xfrm>
            <a:off x="2" y="3"/>
            <a:ext cx="5418183" cy="10989595"/>
          </a:xfrm>
          <a:prstGeom prst="rect">
            <a:avLst/>
          </a:prstGeom>
          <a:solidFill>
            <a:srgbClr val="F4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7" tIns="30484" rIns="60967" bIns="30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6C2D3694-4367-45E6-800C-8251BA8B0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6614" y="3314891"/>
            <a:ext cx="6888164" cy="738664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96C3456A-C2B7-4A69-8AAD-C8E830CB7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6615" y="4634565"/>
            <a:ext cx="6888164" cy="4159941"/>
          </a:xfrm>
        </p:spPr>
        <p:txBody>
          <a:bodyPr wrap="square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1600"/>
              </a:spcAft>
              <a:buNone/>
              <a:defRPr sz="2133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2C0A3F2C-48F0-45E2-8CF9-D7B80D1326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1220" y="1622730"/>
            <a:ext cx="6278565" cy="837129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tIns="7200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EF24987-E9BF-44D4-8830-9E674FD4F164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FA0166D-D903-49F0-AF45-1477E395F8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161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/avslutn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72472B33-F6CA-443C-A346-3352EB975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9439" y="4169815"/>
            <a:ext cx="8617123" cy="38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9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ogo/avslutn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72472B33-F6CA-443C-A346-3352EB975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773"/>
          <a:stretch/>
        </p:blipFill>
        <p:spPr>
          <a:xfrm>
            <a:off x="3819439" y="4169816"/>
            <a:ext cx="8617123" cy="30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sk kapittelskil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62007" y="5069888"/>
            <a:ext cx="7497469" cy="2052228"/>
          </a:xfrm>
        </p:spPr>
        <p:txBody>
          <a:bodyPr wrap="square" anchor="ctr" anchorCtr="0">
            <a:spAutoFit/>
          </a:bodyPr>
          <a:lstStyle>
            <a:lvl1pPr algn="l">
              <a:defRPr sz="6668">
                <a:solidFill>
                  <a:schemeClr val="bg1"/>
                </a:solidFill>
              </a:defRPr>
            </a:lvl1pPr>
          </a:lstStyle>
          <a:p>
            <a:r>
              <a:rPr lang="nb-NO"/>
              <a:t>Grafisk kapittelskille</a:t>
            </a:r>
            <a:endParaRPr lang="en-US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6EEAB529-A823-42DC-9BC6-71D14824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17865" y="-2895934"/>
            <a:ext cx="13292741" cy="179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1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 grafisk kapittelskil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BE87062-731D-4AD7-98AF-9B19A3AF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28216" y="-2867704"/>
            <a:ext cx="13292743" cy="17983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62007" y="5069888"/>
            <a:ext cx="7497469" cy="2052228"/>
          </a:xfrm>
        </p:spPr>
        <p:txBody>
          <a:bodyPr wrap="square" anchor="ctr" anchorCtr="0">
            <a:spAutoFit/>
          </a:bodyPr>
          <a:lstStyle>
            <a:lvl1pPr algn="l">
              <a:defRPr sz="6668">
                <a:solidFill>
                  <a:schemeClr val="accent3"/>
                </a:solidFill>
              </a:defRPr>
            </a:lvl1pPr>
          </a:lstStyle>
          <a:p>
            <a:r>
              <a:rPr lang="nb-NO"/>
              <a:t>Alternativ grafisk kapittelskille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1B261088-2505-4DC4-9D30-8D450DF5E1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8492" y="3"/>
            <a:ext cx="6497509" cy="1098959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25" name="Plassholder for tekst 7">
            <a:extLst>
              <a:ext uri="{FF2B5EF4-FFF2-40B4-BE49-F238E27FC236}">
                <a16:creationId xmlns:a16="http://schemas.microsoft.com/office/drawing/2014/main" id="{E9266E08-64E8-42D5-BBAA-1C6BE7740A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7580" y="2777414"/>
            <a:ext cx="7230417" cy="7752297"/>
          </a:xfrm>
        </p:spPr>
        <p:txBody>
          <a:bodyPr/>
          <a:lstStyle>
            <a:lvl1pPr marL="590385" indent="-590385">
              <a:spcBef>
                <a:spcPts val="1467"/>
              </a:spcBef>
              <a:buClr>
                <a:schemeClr val="accent1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3FD4BE-6B35-4940-87F6-41180D478B80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på knappen i midten av bildet for å sette inn et annet bilde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Hvis det nye bildet blir feildimensjonert, marker bildet og gå til toppmenyen «bildeverktøy» og «format. Til høyre i undermenyen, velg «Beskjær».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-Klikk og dra på de sorte markørene for å strekke på bildet. 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på bildets posisjon i rammen, klikk og hold midt på bildet og dra det rundt med musen til ønsket posisjon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Trykk ESC når ferdig.</a:t>
            </a:r>
          </a:p>
          <a:p>
            <a:pPr marL="228594" indent="-228594" algn="l"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fjerne uønsket bilde, marker bildet og trykk backspace eller </a:t>
            </a:r>
            <a:r>
              <a:rPr lang="nb-NO" sz="1600" err="1">
                <a:solidFill>
                  <a:schemeClr val="tx1"/>
                </a:solidFill>
              </a:rPr>
              <a:t>delete</a:t>
            </a:r>
            <a:r>
              <a:rPr lang="nb-NO" sz="1600">
                <a:solidFill>
                  <a:schemeClr val="tx1"/>
                </a:solidFill>
              </a:rPr>
              <a:t>, så klikk på knappen i midten av plassholderen for å sette inn nytt bilde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040EC6-EB4E-444E-8328-C5E3A92CF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585" y="1132549"/>
            <a:ext cx="14461892" cy="677188"/>
          </a:xfrm>
        </p:spPr>
        <p:txBody>
          <a:bodyPr/>
          <a:lstStyle/>
          <a:p>
            <a:r>
              <a:rPr lang="nb-NO"/>
              <a:t>Agenda</a:t>
            </a:r>
            <a:endParaRPr lang="en-US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C45AADA7-884F-4475-81F0-75159B9CF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81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67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76B2690A-1A70-4676-8505-E4863DE66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14461892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579F81-C567-4C95-A320-CCB873DD7605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bakgrunnsfarge på siden, høyreklikk og velg «formater bakgrunn…»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I menyen som kommer opp til høyre, klikk på ikonet med malingsspannet og velg ønsket farge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Den øverste raden med farger er godkjente temafarger, øvrige rader er graderinger av disse fargene samt PowerPoints standardfarger på nederste rad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B42A899E-FFDB-438F-BF25-FD5BA714E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73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,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67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76B2690A-1A70-4676-8505-E4863DE66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14461892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CEE6AC-AADE-4D9C-BCAA-1D7C94337A2C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bakgrunnsfarge på siden, høyreklikk og velg «formater bakgrunn…»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I menyen som kommer opp til høyre, klikk på ikonet med malingsspannet og velg ønsket farge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Den øverste raden med farger er godkjente temafarger, øvrige rader er graderinger av disse fargene samt PowerPoints standardfarger på nederste rad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12101C4B-B257-408A-933D-BF76CD3D4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ld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67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077" y="11427688"/>
            <a:ext cx="2043352" cy="328332"/>
          </a:xfrm>
          <a:prstGeom prst="rect">
            <a:avLst/>
          </a:prstGeom>
        </p:spPr>
        <p:txBody>
          <a:bodyPr/>
          <a:lstStyle/>
          <a:p>
            <a:fld id="{CFC5AD03-86D3-4286-B3AB-83F25D8E970C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76B2690A-1A70-4676-8505-E4863DE66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585" y="636849"/>
            <a:ext cx="14461892" cy="300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Eventuell kapitteltittel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CEE6AC-AADE-4D9C-BCAA-1D7C94337A2C}"/>
              </a:ext>
            </a:extLst>
          </p:cNvPr>
          <p:cNvSpPr/>
          <p:nvPr/>
        </p:nvSpPr>
        <p:spPr>
          <a:xfrm>
            <a:off x="897466" y="-3705411"/>
            <a:ext cx="14462009" cy="3205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For å endre bakgrunnsfarge på siden, høyreklikk og velg «formater bakgrunn…»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I menyen som kommer opp til høyre, klikk på ikonet med malingsspannet og velg ønsket farge</a:t>
            </a:r>
          </a:p>
          <a:p>
            <a:pPr marL="228594" indent="-228594" algn="l">
              <a:buFontTx/>
              <a:buChar char="-"/>
            </a:pPr>
            <a:r>
              <a:rPr lang="nb-NO" sz="1600">
                <a:solidFill>
                  <a:schemeClr val="tx1"/>
                </a:solidFill>
              </a:rPr>
              <a:t>Den øverste raden med farger er godkjente temafarger, øvrige rader er graderinger av disse fargene samt PowerPoints standardfarger på nederste rad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12101C4B-B257-408A-933D-BF76CD3D4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6379" y="11443637"/>
            <a:ext cx="7445069" cy="328332"/>
          </a:xfrm>
        </p:spPr>
        <p:txBody>
          <a:bodyPr>
            <a:normAutofit/>
          </a:bodyPr>
          <a:lstStyle>
            <a:lvl1pPr marL="0" indent="0">
              <a:buNone/>
              <a:defRPr lang="en-US" sz="1467" kern="1200" dirty="0">
                <a:solidFill>
                  <a:srgbClr val="5C5F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53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47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svg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9EA40DC-1CC4-4F98-A105-C30E3C4718B3}"/>
              </a:ext>
            </a:extLst>
          </p:cNvPr>
          <p:cNvGraphicFramePr>
            <a:graphicFrameLocks noChangeAspect="1"/>
          </p:cNvGraphicFramePr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766784336"/>
              </p:ext>
            </p:extLst>
          </p:nvPr>
        </p:nvGraphicFramePr>
        <p:xfrm>
          <a:off x="2118" y="2823"/>
          <a:ext cx="2117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408" imgH="408" progId="TCLayout.ActiveDocument.1">
                  <p:embed/>
                </p:oleObj>
              </mc:Choice>
              <mc:Fallback>
                <p:oleObj name="think-cell Slide" r:id="rId43" imgW="408" imgH="40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9EA40DC-1CC4-4F98-A105-C30E3C471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118" y="2823"/>
                        <a:ext cx="2117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554E63C-A1A0-46E0-8875-B052953009F9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0" y="0"/>
            <a:ext cx="211667" cy="282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3733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A76BBB8-0D83-4621-AD80-9104FE5849B4}"/>
              </a:ext>
            </a:extLst>
          </p:cNvPr>
          <p:cNvSpPr/>
          <p:nvPr/>
        </p:nvSpPr>
        <p:spPr>
          <a:xfrm>
            <a:off x="0" y="10991711"/>
            <a:ext cx="16256000" cy="1200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 sz="600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F1DAFCA1-4EE1-434E-8BEB-03CC8DD548A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3753109" y="11200502"/>
            <a:ext cx="2043352" cy="796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7585" y="1132549"/>
            <a:ext cx="14461892" cy="6771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585" y="2762296"/>
            <a:ext cx="14461892" cy="77672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379" y="11443637"/>
            <a:ext cx="7445069" cy="3283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defRPr sz="1467">
                <a:solidFill>
                  <a:srgbClr val="5C5F64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7460" y="11443637"/>
            <a:ext cx="480123" cy="3283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defRPr sz="1467">
                <a:solidFill>
                  <a:srgbClr val="5C5F64"/>
                </a:solidFill>
              </a:defRPr>
            </a:lvl1pPr>
          </a:lstStyle>
          <a:p>
            <a:fld id="{1ECE01E6-D7B9-4822-8D9E-6ABDB6D3BE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96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</p:sldLayoutIdLst>
  <p:txStyles>
    <p:titleStyle>
      <a:lvl1pPr algn="l" defTabSz="1219231" rtl="0" eaLnBrk="1" latinLnBrk="0" hangingPunct="1">
        <a:lnSpc>
          <a:spcPct val="100000"/>
        </a:lnSpc>
        <a:spcBef>
          <a:spcPct val="0"/>
        </a:spcBef>
        <a:buNone/>
        <a:defRPr sz="3733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588103" indent="-588103" algn="l" defTabSz="1219231" rtl="0" eaLnBrk="1" latinLnBrk="0" hangingPunct="1">
        <a:lnSpc>
          <a:spcPct val="100000"/>
        </a:lnSpc>
        <a:spcBef>
          <a:spcPts val="0"/>
        </a:spcBef>
        <a:buFontTx/>
        <a:buBlip>
          <a:blip r:embed="rId47"/>
        </a:buBlip>
        <a:defRPr sz="2667" kern="1200">
          <a:solidFill>
            <a:srgbClr val="191919"/>
          </a:solidFill>
          <a:latin typeface="+mn-lt"/>
          <a:ea typeface="+mn-ea"/>
          <a:cs typeface="+mn-cs"/>
        </a:defRPr>
      </a:lvl1pPr>
      <a:lvl2pPr marL="1020178" indent="-204036" algn="l" defTabSz="1219231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–"/>
        <a:defRPr sz="1867" kern="1200">
          <a:solidFill>
            <a:srgbClr val="191919"/>
          </a:solidFill>
          <a:latin typeface="+mn-lt"/>
          <a:ea typeface="+mn-ea"/>
          <a:cs typeface="+mn-cs"/>
        </a:defRPr>
      </a:lvl2pPr>
      <a:lvl3pPr marL="1440252" indent="-204036" algn="l" defTabSz="1219231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–"/>
        <a:defRPr sz="1867" kern="1200">
          <a:solidFill>
            <a:srgbClr val="191919"/>
          </a:solidFill>
          <a:latin typeface="+mn-lt"/>
          <a:ea typeface="+mn-ea"/>
          <a:cs typeface="+mn-cs"/>
        </a:defRPr>
      </a:lvl3pPr>
      <a:lvl4pPr marL="1860325" indent="-204036" algn="l" defTabSz="1219231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–"/>
        <a:defRPr sz="1867" kern="1200">
          <a:solidFill>
            <a:srgbClr val="191919"/>
          </a:solidFill>
          <a:latin typeface="+mn-lt"/>
          <a:ea typeface="+mn-ea"/>
          <a:cs typeface="+mn-cs"/>
        </a:defRPr>
      </a:lvl4pPr>
      <a:lvl5pPr marL="2280399" indent="-204036" algn="l" defTabSz="1219231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–"/>
        <a:defRPr sz="1867" kern="1200">
          <a:solidFill>
            <a:srgbClr val="191919"/>
          </a:solidFill>
          <a:latin typeface="+mn-lt"/>
          <a:ea typeface="+mn-ea"/>
          <a:cs typeface="+mn-cs"/>
        </a:defRPr>
      </a:lvl5pPr>
      <a:lvl6pPr marL="3352884" indent="-304807" algn="l" defTabSz="12192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98" indent="-304807" algn="l" defTabSz="12192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114" indent="-304807" algn="l" defTabSz="12192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729" indent="-304807" algn="l" defTabSz="12192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1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46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60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76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307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922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1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308">
          <p15:clr>
            <a:srgbClr val="F26B43"/>
          </p15:clr>
        </p15:guide>
        <p15:guide id="4" orient="horz" pos="443">
          <p15:clr>
            <a:srgbClr val="F26B43"/>
          </p15:clr>
        </p15:guide>
        <p15:guide id="5" orient="horz" pos="615">
          <p15:clr>
            <a:srgbClr val="F26B43"/>
          </p15:clr>
        </p15:guide>
        <p15:guide id="6" pos="424">
          <p15:clr>
            <a:srgbClr val="F26B43"/>
          </p15:clr>
        </p15:guide>
        <p15:guide id="7" orient="horz" pos="6633" userDrawn="1">
          <p15:clr>
            <a:srgbClr val="F26B43"/>
          </p15:clr>
        </p15:guide>
        <p15:guide id="8" pos="9676" userDrawn="1">
          <p15:clr>
            <a:srgbClr val="F26B43"/>
          </p15:clr>
        </p15:guide>
        <p15:guide id="9" orient="horz" pos="548" userDrawn="1">
          <p15:clr>
            <a:srgbClr val="F26B43"/>
          </p15:clr>
        </p15:guide>
        <p15:guide id="10" orient="horz" pos="788" userDrawn="1">
          <p15:clr>
            <a:srgbClr val="F26B43"/>
          </p15:clr>
        </p15:guide>
        <p15:guide id="11" orient="horz" pos="1093" userDrawn="1">
          <p15:clr>
            <a:srgbClr val="F26B43"/>
          </p15:clr>
        </p15:guide>
        <p15:guide id="12" pos="5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l.no/tilbud/aktuelle-tilbud/modeller/grandland-electric-kampanje.html" TargetMode="External"/><Relationship Id="rId13" Type="http://schemas.openxmlformats.org/officeDocument/2006/relationships/image" Target="../media/image5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11" Type="http://schemas.openxmlformats.org/officeDocument/2006/relationships/hyperlink" Target="https://www.kia.no/bil/ev9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55.png"/><Relationship Id="rId10" Type="http://schemas.openxmlformats.org/officeDocument/2006/relationships/hyperlink" Target="https://www.peugeot.no/kjop/aktuelle-kampanjer/kampanjer.html" TargetMode="External"/><Relationship Id="rId4" Type="http://schemas.openxmlformats.org/officeDocument/2006/relationships/image" Target="../media/image51.emf"/><Relationship Id="rId9" Type="http://schemas.openxmlformats.org/officeDocument/2006/relationships/hyperlink" Target="https://www.smart.no/kampanje" TargetMode="External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AC26370-FB09-A64D-BD6B-9DB95C07A4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7679330"/>
              </p:ext>
            </p:extLst>
          </p:nvPr>
        </p:nvGraphicFramePr>
        <p:xfrm>
          <a:off x="4700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C26370-FB09-A64D-BD6B-9DB95C07A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0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09A776E0-A0B5-DFEA-3B11-7E05322054FC}"/>
              </a:ext>
            </a:extLst>
          </p:cNvPr>
          <p:cNvSpPr/>
          <p:nvPr/>
        </p:nvSpPr>
        <p:spPr>
          <a:xfrm>
            <a:off x="0" y="-59535"/>
            <a:ext cx="16256000" cy="1915886"/>
          </a:xfrm>
          <a:prstGeom prst="rect">
            <a:avLst/>
          </a:prstGeom>
          <a:solidFill>
            <a:srgbClr val="303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3D6619-A4DF-5447-C219-5D58CB67E4ED}"/>
              </a:ext>
            </a:extLst>
          </p:cNvPr>
          <p:cNvSpPr/>
          <p:nvPr/>
        </p:nvSpPr>
        <p:spPr>
          <a:xfrm>
            <a:off x="0" y="10276115"/>
            <a:ext cx="16256000" cy="1915886"/>
          </a:xfrm>
          <a:prstGeom prst="rect">
            <a:avLst/>
          </a:prstGeom>
          <a:solidFill>
            <a:srgbClr val="303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6">
            <a:extLst>
              <a:ext uri="{FF2B5EF4-FFF2-40B4-BE49-F238E27FC236}">
                <a16:creationId xmlns:a16="http://schemas.microsoft.com/office/drawing/2014/main" id="{A18A241C-E0AE-24CE-72B4-883A1BFDC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70972" y="10760192"/>
            <a:ext cx="3233484" cy="94773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93E94FA-007D-6B5B-E8A5-17FC62D36C73}"/>
              </a:ext>
            </a:extLst>
          </p:cNvPr>
          <p:cNvSpPr txBox="1">
            <a:spLocks/>
          </p:cNvSpPr>
          <p:nvPr/>
        </p:nvSpPr>
        <p:spPr>
          <a:xfrm>
            <a:off x="673188" y="637058"/>
            <a:ext cx="14653898" cy="669227"/>
          </a:xfrm>
          <a:prstGeom prst="rect">
            <a:avLst/>
          </a:prstGeom>
        </p:spPr>
        <p:txBody>
          <a:bodyPr/>
          <a:lstStyle>
            <a:lvl1pPr algn="l" defTabSz="121923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4x4 </a:t>
            </a:r>
            <a:r>
              <a:rPr lang="en-US" err="1">
                <a:solidFill>
                  <a:schemeClr val="bg1"/>
                </a:solidFill>
              </a:rPr>
              <a:t>kampanje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fra</a:t>
            </a:r>
            <a:r>
              <a:rPr lang="en-US">
                <a:solidFill>
                  <a:schemeClr val="bg1"/>
                </a:solidFill>
              </a:rPr>
              <a:t> Bertel O. Steen – 2 % </a:t>
            </a:r>
            <a:r>
              <a:rPr lang="en-US" err="1">
                <a:solidFill>
                  <a:schemeClr val="bg1"/>
                </a:solidFill>
              </a:rPr>
              <a:t>ekstra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rabatt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på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toppen</a:t>
            </a:r>
            <a:r>
              <a:rPr lang="en-US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ADA5D8-CB4B-38BE-50BE-AD5E30777E67}"/>
              </a:ext>
            </a:extLst>
          </p:cNvPr>
          <p:cNvSpPr txBox="1">
            <a:spLocks/>
          </p:cNvSpPr>
          <p:nvPr/>
        </p:nvSpPr>
        <p:spPr>
          <a:xfrm>
            <a:off x="673187" y="2438399"/>
            <a:ext cx="7752355" cy="7177753"/>
          </a:xfrm>
          <a:prstGeom prst="rect">
            <a:avLst/>
          </a:prstGeom>
        </p:spPr>
        <p:txBody>
          <a:bodyPr/>
          <a:lstStyle>
            <a:lvl1pPr marL="588103" indent="-588103" algn="l" defTabSz="1219231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7"/>
              </a:buBlip>
              <a:defRPr sz="2667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1020178" indent="-204036" algn="l" defTabSz="1219231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–"/>
              <a:defRPr sz="1867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2pPr>
            <a:lvl3pPr marL="1440252" indent="-204036" algn="l" defTabSz="1219231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–"/>
              <a:defRPr sz="1867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3pPr>
            <a:lvl4pPr marL="1860325" indent="-204036" algn="l" defTabSz="1219231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–"/>
              <a:defRPr sz="1867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4pPr>
            <a:lvl5pPr marL="2280399" indent="-204036" algn="l" defTabSz="1219231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–"/>
              <a:defRPr sz="1867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5pPr>
            <a:lvl6pPr marL="3352884" indent="-304807" algn="l" defTabSz="1219231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98" indent="-304807" algn="l" defTabSz="1219231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114" indent="-304807" algn="l" defTabSz="1219231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729" indent="-304807" algn="l" defTabSz="1219231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noProof="0" dirty="0"/>
              <a:t>Ut 2025 får du som medlem 2 % ekstra rabatt på 4x4-modellene; </a:t>
            </a:r>
          </a:p>
          <a:p>
            <a:pPr marL="0" indent="0">
              <a:buNone/>
            </a:pPr>
            <a:endParaRPr lang="nb-NO" noProof="0" dirty="0"/>
          </a:p>
          <a:p>
            <a:pPr lvl="1"/>
            <a:r>
              <a:rPr lang="nb-NO" sz="2000" noProof="0" dirty="0"/>
              <a:t>Opel Grandland </a:t>
            </a:r>
            <a:r>
              <a:rPr lang="nb-NO" sz="2000" dirty="0"/>
              <a:t>4x4  - </a:t>
            </a:r>
            <a:r>
              <a:rPr lang="nb-NO" sz="2000" dirty="0">
                <a:hlinkClick r:id="rId8"/>
              </a:rPr>
              <a:t>se kampanjen her</a:t>
            </a:r>
            <a:endParaRPr lang="nb-NO" sz="2000" dirty="0"/>
          </a:p>
          <a:p>
            <a:pPr lvl="1"/>
            <a:r>
              <a:rPr lang="nb-NO" sz="2000" dirty="0"/>
              <a:t>Smart #1 og #3 – </a:t>
            </a:r>
            <a:r>
              <a:rPr lang="nb-NO" sz="2000" dirty="0">
                <a:hlinkClick r:id="rId9"/>
              </a:rPr>
              <a:t>se kampanjen her</a:t>
            </a:r>
            <a:endParaRPr lang="nb-NO" sz="2000" dirty="0"/>
          </a:p>
          <a:p>
            <a:pPr lvl="1"/>
            <a:r>
              <a:rPr lang="nb-NO" sz="2000" noProof="0" dirty="0"/>
              <a:t>Peugeot E-3008 og E-5008 4x4 – </a:t>
            </a:r>
            <a:r>
              <a:rPr lang="nb-NO" sz="2000" noProof="0" dirty="0">
                <a:hlinkClick r:id="rId10"/>
              </a:rPr>
              <a:t>se kampanjen her</a:t>
            </a:r>
            <a:endParaRPr lang="nb-NO" sz="2000" noProof="0" dirty="0"/>
          </a:p>
          <a:p>
            <a:pPr lvl="1"/>
            <a:r>
              <a:rPr lang="nb-NO" sz="2000" noProof="0" dirty="0"/>
              <a:t>Kia EV9 AWD – </a:t>
            </a:r>
            <a:r>
              <a:rPr lang="nb-NO" sz="2000" noProof="0" dirty="0">
                <a:hlinkClick r:id="rId11"/>
              </a:rPr>
              <a:t>se kampanjen her</a:t>
            </a:r>
            <a:endParaRPr lang="nb-NO" sz="2000" noProof="0" dirty="0"/>
          </a:p>
          <a:p>
            <a:pPr marL="816142" lvl="1" indent="0">
              <a:buNone/>
            </a:pPr>
            <a:endParaRPr lang="nb-NO" sz="2000" noProof="0" dirty="0"/>
          </a:p>
          <a:p>
            <a:r>
              <a:rPr lang="nb-NO" sz="2800" dirty="0"/>
              <a:t>Tilbudet kommer </a:t>
            </a:r>
            <a:r>
              <a:rPr lang="nb-NO" sz="2800" u="sng" dirty="0"/>
              <a:t>i tillegg til </a:t>
            </a:r>
            <a:r>
              <a:rPr lang="nb-NO" sz="2800" dirty="0"/>
              <a:t>eksisterende kampanjetilbud på modellene.</a:t>
            </a:r>
          </a:p>
          <a:p>
            <a:r>
              <a:rPr lang="nb-NO" sz="2800" noProof="0" dirty="0"/>
              <a:t>Gjelder alle kontrakter inngått før 31. desember 2025.</a:t>
            </a:r>
          </a:p>
          <a:p>
            <a:r>
              <a:rPr lang="nb-NO" sz="2800" b="1" dirty="0"/>
              <a:t>Tilbudet er tilgjengelig fra alle merkeforhandlere som fører modellene.</a:t>
            </a:r>
            <a:endParaRPr lang="nb-NO" sz="2800" b="1" noProof="0" dirty="0"/>
          </a:p>
        </p:txBody>
      </p:sp>
      <p:pic>
        <p:nvPicPr>
          <p:cNvPr id="1026" name="Picture 2" descr="smart #3 - smart">
            <a:extLst>
              <a:ext uri="{FF2B5EF4-FFF2-40B4-BE49-F238E27FC236}">
                <a16:creationId xmlns:a16="http://schemas.microsoft.com/office/drawing/2014/main" id="{1AF614EA-71FE-0E1C-2B6E-5489746F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88" y="2002878"/>
            <a:ext cx="3203122" cy="16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pel Grandland Electric - Berg Motors">
            <a:extLst>
              <a:ext uri="{FF2B5EF4-FFF2-40B4-BE49-F238E27FC236}">
                <a16:creationId xmlns:a16="http://schemas.microsoft.com/office/drawing/2014/main" id="{0253061F-E461-B1D9-2205-09E9DF91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976" y="2394858"/>
            <a:ext cx="4833289" cy="27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UGEOT E-5008 | Peugeot á Íslandi |Brimborg">
            <a:extLst>
              <a:ext uri="{FF2B5EF4-FFF2-40B4-BE49-F238E27FC236}">
                <a16:creationId xmlns:a16="http://schemas.microsoft.com/office/drawing/2014/main" id="{6ECEF05C-5BE2-686F-FCA2-580F1691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662" y="4949084"/>
            <a:ext cx="4448629" cy="27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black car with black background&#10;&#10;AI-generated content may be incorrect.">
            <a:extLst>
              <a:ext uri="{FF2B5EF4-FFF2-40B4-BE49-F238E27FC236}">
                <a16:creationId xmlns:a16="http://schemas.microsoft.com/office/drawing/2014/main" id="{68077B44-3569-4706-11E9-8430ECD461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41" y="6309626"/>
            <a:ext cx="5400659" cy="33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1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F_XrvPLmpjrZwD50UF_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OS">
  <a:themeElements>
    <a:clrScheme name="Egendefinert 19">
      <a:dk1>
        <a:srgbClr val="4A4E54"/>
      </a:dk1>
      <a:lt1>
        <a:srgbClr val="FFFFFF"/>
      </a:lt1>
      <a:dk2>
        <a:srgbClr val="30306F"/>
      </a:dk2>
      <a:lt2>
        <a:srgbClr val="F2F1EF"/>
      </a:lt2>
      <a:accent1>
        <a:srgbClr val="00B0A9"/>
      </a:accent1>
      <a:accent2>
        <a:srgbClr val="CCEFEE"/>
      </a:accent2>
      <a:accent3>
        <a:srgbClr val="30306F"/>
      </a:accent3>
      <a:accent4>
        <a:srgbClr val="29CB7E"/>
      </a:accent4>
      <a:accent5>
        <a:srgbClr val="94E5BE"/>
      </a:accent5>
      <a:accent6>
        <a:srgbClr val="C8BBAF"/>
      </a:accent6>
      <a:hlink>
        <a:srgbClr val="1AB8B2"/>
      </a:hlink>
      <a:folHlink>
        <a:srgbClr val="1AB8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" id="{EF2B1464-19EA-4C9F-AC15-3C525412BB11}" vid="{C7C48176-DDBF-481F-B078-937B09BAAC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437b67-3e40-4f3a-ab35-77fa0bdf97ef">
      <Terms xmlns="http://schemas.microsoft.com/office/infopath/2007/PartnerControls"/>
    </lcf76f155ced4ddcb4097134ff3c332f>
    <TaxCatchAll xmlns="3023e002-bdee-4a54-927d-acd7a4235a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75A6A110CA045B1D06B67BA64636B" ma:contentTypeVersion="16" ma:contentTypeDescription="Opprett et nytt dokument." ma:contentTypeScope="" ma:versionID="ea2bc8942153ac7541442077842a240c">
  <xsd:schema xmlns:xsd="http://www.w3.org/2001/XMLSchema" xmlns:xs="http://www.w3.org/2001/XMLSchema" xmlns:p="http://schemas.microsoft.com/office/2006/metadata/properties" xmlns:ns2="c5437b67-3e40-4f3a-ab35-77fa0bdf97ef" xmlns:ns3="3023e002-bdee-4a54-927d-acd7a4235a4a" targetNamespace="http://schemas.microsoft.com/office/2006/metadata/properties" ma:root="true" ma:fieldsID="e01e6fb5711888e17f363763c0b21882" ns2:_="" ns3:_="">
    <xsd:import namespace="c5437b67-3e40-4f3a-ab35-77fa0bdf97ef"/>
    <xsd:import namespace="3023e002-bdee-4a54-927d-acd7a4235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37b67-3e40-4f3a-ab35-77fa0bdf9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228ab52a-7a4e-4d30-82fe-39e5f3adf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3e002-bdee-4a54-927d-acd7a4235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9a2750b-c886-4125-877a-b415877f3d1f}" ma:internalName="TaxCatchAll" ma:showField="CatchAllData" ma:web="3023e002-bdee-4a54-927d-acd7a4235a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FBF8F-7807-40F4-9728-100E186DADF5}">
  <ds:schemaRefs>
    <ds:schemaRef ds:uri="3023e002-bdee-4a54-927d-acd7a4235a4a"/>
    <ds:schemaRef ds:uri="c5437b67-3e40-4f3a-ab35-77fa0bdf97e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0C0E49-8C71-4398-A858-17F7DAC04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437b67-3e40-4f3a-ab35-77fa0bdf97ef"/>
    <ds:schemaRef ds:uri="3023e002-bdee-4a54-927d-acd7a4235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6A7454-15B3-4A01-A192-EEE20B6670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</Template>
  <TotalTime>0</TotalTime>
  <Words>91</Words>
  <Application>Microsoft Office PowerPoint</Application>
  <PresentationFormat>Egendefinert</PresentationFormat>
  <Paragraphs>11</Paragraphs>
  <Slides>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Corbel</vt:lpstr>
      <vt:lpstr>BOS</vt:lpstr>
      <vt:lpstr>think-cell Slide</vt:lpstr>
      <vt:lpstr>PowerPoint-presentasjon</vt:lpstr>
    </vt:vector>
  </TitlesOfParts>
  <Company>Bertel O. Steen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Asgeir Sundnes</dc:creator>
  <cp:lastModifiedBy>Anne Singsaas</cp:lastModifiedBy>
  <cp:revision>2</cp:revision>
  <cp:lastPrinted>2025-10-28T10:48:53Z</cp:lastPrinted>
  <dcterms:created xsi:type="dcterms:W3CDTF">2025-10-21T06:45:32Z</dcterms:created>
  <dcterms:modified xsi:type="dcterms:W3CDTF">2025-11-07T12:16:01Z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0x010100B5A75A6A110CA045B1D06B67BA64636B</vt:lpwstr>
  </property>
  <property fmtid="{D5CDD505-2E9C-101B-9397-08002B2CF9AE}" pid="3" name="MediaServiceImageTags">
    <vt:lpwstr/>
  </property>
</Properties>
</file>