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3" d="100"/>
          <a:sy n="183" d="100"/>
        </p:scale>
        <p:origin x="-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B693-64E5-0942-80FC-425AF3AD6B04}" type="datetimeFigureOut">
              <a:t>20.10.16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76FC-8C24-FB41-A0D3-C00730D4E3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35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B693-64E5-0942-80FC-425AF3AD6B04}" type="datetimeFigureOut">
              <a:t>20.10.16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76FC-8C24-FB41-A0D3-C00730D4E3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6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B693-64E5-0942-80FC-425AF3AD6B04}" type="datetimeFigureOut">
              <a:t>20.10.16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76FC-8C24-FB41-A0D3-C00730D4E3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480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B693-64E5-0942-80FC-425AF3AD6B04}" type="datetimeFigureOut">
              <a:t>20.10.16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76FC-8C24-FB41-A0D3-C00730D4E3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2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B693-64E5-0942-80FC-425AF3AD6B04}" type="datetimeFigureOut">
              <a:t>20.10.16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76FC-8C24-FB41-A0D3-C00730D4E3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7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B693-64E5-0942-80FC-425AF3AD6B04}" type="datetimeFigureOut">
              <a:t>20.10.16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76FC-8C24-FB41-A0D3-C00730D4E3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5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B693-64E5-0942-80FC-425AF3AD6B04}" type="datetimeFigureOut">
              <a:t>20.10.16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76FC-8C24-FB41-A0D3-C00730D4E3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B693-64E5-0942-80FC-425AF3AD6B04}" type="datetimeFigureOut">
              <a:t>20.10.16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76FC-8C24-FB41-A0D3-C00730D4E3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5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B693-64E5-0942-80FC-425AF3AD6B04}" type="datetimeFigureOut">
              <a:t>20.10.16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76FC-8C24-FB41-A0D3-C00730D4E3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8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B693-64E5-0942-80FC-425AF3AD6B04}" type="datetimeFigureOut">
              <a:t>20.10.16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76FC-8C24-FB41-A0D3-C00730D4E3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78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B693-64E5-0942-80FC-425AF3AD6B04}" type="datetimeFigureOut">
              <a:t>20.10.16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76FC-8C24-FB41-A0D3-C00730D4E3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81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DB693-64E5-0942-80FC-425AF3AD6B04}" type="datetimeFigureOut">
              <a:t>20.10.16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A76FC-8C24-FB41-A0D3-C00730D4E3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8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23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Omega Media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Erling Løken Andersen</dc:creator>
  <cp:lastModifiedBy>Erling Løken Andersen</cp:lastModifiedBy>
  <cp:revision>1</cp:revision>
  <dcterms:created xsi:type="dcterms:W3CDTF">2016-10-20T17:44:26Z</dcterms:created>
  <dcterms:modified xsi:type="dcterms:W3CDTF">2016-10-20T17:44:33Z</dcterms:modified>
</cp:coreProperties>
</file>