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548" r:id="rId6"/>
    <p:sldId id="549" r:id="rId7"/>
    <p:sldId id="550" r:id="rId8"/>
    <p:sldId id="551" r:id="rId9"/>
    <p:sldId id="552" r:id="rId10"/>
    <p:sldId id="481" r:id="rId11"/>
    <p:sldId id="527" r:id="rId12"/>
    <p:sldId id="553" r:id="rId13"/>
    <p:sldId id="533" r:id="rId14"/>
    <p:sldId id="554" r:id="rId15"/>
    <p:sldId id="558" r:id="rId16"/>
    <p:sldId id="557" r:id="rId17"/>
    <p:sldId id="477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stil 1 -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Data%20og%20figurer%20Norge-kap/Datagrunnlag%20norge-kapittel%20vsf%20101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Boligmarkedet/Modell,%20ny%20modellering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server\enb\ag%20Nasjonal%20rapport\Tab%20og%20Fig\2016\V_Tabeller_okt1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server\enb\aa%20&#216;stlandet\b%20Produksjon\2016%2005\Statistikk%20for%20okt%202016%20&#248;s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server\enb\ag%20Nasjonal%20rapport\Tab%20og%20Fig\2016\V_Tabeller_okt1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-my.sharepoint.com/personal/roger_bjornstad_samfunnsokonomisk-analyse_no/Documents/Roger/Kronikker%20og%20media/Kronikker/DN%2020%20oktober%202016%20Produktivitetsveksten%20holder%20ledigheten%20h&#248;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Norsk%20&#248;konomi/NAM%20prognoser%20okt16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Norsk%20&#248;konomi/NAM%20prognoser%20okt16_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Boligmarkedet/Modell,%20ny%20modellering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Boligmarkedet/Modell,%20ny%20modellering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Boligmarkedet/Modell,%20ny%20modellering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Boligmarkedet/Modell,%20ny%20modellering_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amfunnsokonomisk.sharepoint.com/Norsk%20&#248;konomi/Delte%20dokumenter/Nr.%202016-2/Boligmarkedet/Modell,%20ny%20modellering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2000" b="0" i="0" baseline="0" dirty="0">
                <a:effectLst/>
              </a:rPr>
              <a:t>Kvartalsvis vekst i BNP Fastlands-Norge. Sesongjustert</a:t>
            </a:r>
            <a:endParaRPr lang="nb-NO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 31 (23)'!$B$10</c:f>
              <c:strCache>
                <c:ptCount val="1"/>
                <c:pt idx="0">
                  <c:v>Fastlands-Norge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'FIGUR 31 (23)'!$C$9:$W$9</c:f>
              <c:strCache>
                <c:ptCount val="21"/>
                <c:pt idx="0">
                  <c:v>2011K2</c:v>
                </c:pt>
                <c:pt idx="1">
                  <c:v>2011K3</c:v>
                </c:pt>
                <c:pt idx="2">
                  <c:v>2011K4</c:v>
                </c:pt>
                <c:pt idx="3">
                  <c:v>2012K1</c:v>
                </c:pt>
                <c:pt idx="4">
                  <c:v>2012K2</c:v>
                </c:pt>
                <c:pt idx="5">
                  <c:v>2012K3</c:v>
                </c:pt>
                <c:pt idx="6">
                  <c:v>2012K4</c:v>
                </c:pt>
                <c:pt idx="7">
                  <c:v>2013K1</c:v>
                </c:pt>
                <c:pt idx="8">
                  <c:v>2013K2</c:v>
                </c:pt>
                <c:pt idx="9">
                  <c:v>2013K3</c:v>
                </c:pt>
                <c:pt idx="10">
                  <c:v>2013K4</c:v>
                </c:pt>
                <c:pt idx="11">
                  <c:v>2014K1</c:v>
                </c:pt>
                <c:pt idx="12">
                  <c:v>2014K2</c:v>
                </c:pt>
                <c:pt idx="13">
                  <c:v>2014K3</c:v>
                </c:pt>
                <c:pt idx="14">
                  <c:v>2014K4</c:v>
                </c:pt>
                <c:pt idx="15">
                  <c:v>2015K1</c:v>
                </c:pt>
                <c:pt idx="16">
                  <c:v>2015K2</c:v>
                </c:pt>
                <c:pt idx="17">
                  <c:v>2015K3</c:v>
                </c:pt>
                <c:pt idx="18">
                  <c:v>2015K4</c:v>
                </c:pt>
                <c:pt idx="19">
                  <c:v>2016K1</c:v>
                </c:pt>
                <c:pt idx="20">
                  <c:v>2016K2</c:v>
                </c:pt>
              </c:strCache>
            </c:strRef>
          </c:cat>
          <c:val>
            <c:numRef>
              <c:f>'FIGUR 31 (23)'!$C$10:$W$10</c:f>
              <c:numCache>
                <c:formatCode>0.00</c:formatCode>
                <c:ptCount val="21"/>
                <c:pt idx="0">
                  <c:v>8.6689489123485952E-3</c:v>
                </c:pt>
                <c:pt idx="1">
                  <c:v>5.6427570139587768E-3</c:v>
                </c:pt>
                <c:pt idx="2">
                  <c:v>6.4297886710069641E-3</c:v>
                </c:pt>
                <c:pt idx="3">
                  <c:v>2.0812565959779317E-2</c:v>
                </c:pt>
                <c:pt idx="4">
                  <c:v>5.6756075002106776E-4</c:v>
                </c:pt>
                <c:pt idx="5">
                  <c:v>5.9894306412089371E-3</c:v>
                </c:pt>
                <c:pt idx="6">
                  <c:v>9.593241254924223E-3</c:v>
                </c:pt>
                <c:pt idx="7">
                  <c:v>5.4383596162308478E-3</c:v>
                </c:pt>
                <c:pt idx="8">
                  <c:v>3.4675594291806444E-3</c:v>
                </c:pt>
                <c:pt idx="9">
                  <c:v>6.9801164533180859E-3</c:v>
                </c:pt>
                <c:pt idx="10">
                  <c:v>8.5050224980518507E-3</c:v>
                </c:pt>
                <c:pt idx="11">
                  <c:v>3.975303929053764E-3</c:v>
                </c:pt>
                <c:pt idx="12">
                  <c:v>5.7382593276420479E-3</c:v>
                </c:pt>
                <c:pt idx="13">
                  <c:v>3.7224925432004508E-3</c:v>
                </c:pt>
                <c:pt idx="14">
                  <c:v>4.9364651939365345E-3</c:v>
                </c:pt>
                <c:pt idx="15">
                  <c:v>1.7335113696361759E-3</c:v>
                </c:pt>
                <c:pt idx="16">
                  <c:v>1.6927352695155218E-3</c:v>
                </c:pt>
                <c:pt idx="17">
                  <c:v>-2.0472446601038641E-4</c:v>
                </c:pt>
                <c:pt idx="18">
                  <c:v>-2.3925335709102935E-3</c:v>
                </c:pt>
                <c:pt idx="19">
                  <c:v>2.4612891609649967E-3</c:v>
                </c:pt>
                <c:pt idx="20">
                  <c:v>2.307967246621967E-3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1C-4C2F-96D8-03B9B0947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891232"/>
        <c:axId val="446896328"/>
      </c:lineChart>
      <c:catAx>
        <c:axId val="4468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6896328"/>
        <c:crosses val="autoZero"/>
        <c:auto val="1"/>
        <c:lblAlgn val="ctr"/>
        <c:lblOffset val="100"/>
        <c:noMultiLvlLbl val="0"/>
      </c:catAx>
      <c:valAx>
        <c:axId val="44689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689123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'R21 Stavanger'!$AG$2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Stavanger'!$AG$4:$AG$21</c:f>
              <c:numCache>
                <c:formatCode>0</c:formatCode>
                <c:ptCount val="18"/>
                <c:pt idx="0">
                  <c:v>770</c:v>
                </c:pt>
                <c:pt idx="1">
                  <c:v>1236</c:v>
                </c:pt>
                <c:pt idx="2">
                  <c:v>784</c:v>
                </c:pt>
                <c:pt idx="3">
                  <c:v>856</c:v>
                </c:pt>
                <c:pt idx="4">
                  <c:v>1101</c:v>
                </c:pt>
                <c:pt idx="5">
                  <c:v>1132</c:v>
                </c:pt>
                <c:pt idx="6">
                  <c:v>948</c:v>
                </c:pt>
                <c:pt idx="7">
                  <c:v>796</c:v>
                </c:pt>
                <c:pt idx="8">
                  <c:v>382</c:v>
                </c:pt>
                <c:pt idx="9">
                  <c:v>485</c:v>
                </c:pt>
                <c:pt idx="10">
                  <c:v>634</c:v>
                </c:pt>
                <c:pt idx="11">
                  <c:v>994</c:v>
                </c:pt>
                <c:pt idx="12">
                  <c:v>763</c:v>
                </c:pt>
                <c:pt idx="13">
                  <c:v>1082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4-4DF5-B558-DFE3974A5D0E}"/>
            </c:ext>
          </c:extLst>
        </c:ser>
        <c:ser>
          <c:idx val="3"/>
          <c:order val="3"/>
          <c:tx>
            <c:strRef>
              <c:f>'R21 Stavanger'!$AH$3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Stavanger'!$AH$4:$AH$21</c:f>
              <c:numCache>
                <c:formatCode>General</c:formatCode>
                <c:ptCount val="18"/>
                <c:pt idx="14" formatCode="0">
                  <c:v>398.34527770263225</c:v>
                </c:pt>
                <c:pt idx="15" formatCode="0">
                  <c:v>445.17216982000343</c:v>
                </c:pt>
                <c:pt idx="16" formatCode="0">
                  <c:v>568.41108712189555</c:v>
                </c:pt>
                <c:pt idx="17" formatCode="0">
                  <c:v>497.50072821960254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4-4DF5-B558-DFE3974A5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880376"/>
        <c:axId val="507878808"/>
      </c:barChart>
      <c:lineChart>
        <c:grouping val="standard"/>
        <c:varyColors val="0"/>
        <c:ser>
          <c:idx val="0"/>
          <c:order val="0"/>
          <c:tx>
            <c:strRef>
              <c:f>'R21 Stavanger'!$AE$2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Stavanger'!$AE$4:$AE$21</c:f>
              <c:numCache>
                <c:formatCode>0</c:formatCode>
                <c:ptCount val="18"/>
                <c:pt idx="0">
                  <c:v>1297</c:v>
                </c:pt>
                <c:pt idx="1">
                  <c:v>1398</c:v>
                </c:pt>
                <c:pt idx="2">
                  <c:v>1586</c:v>
                </c:pt>
                <c:pt idx="3">
                  <c:v>1166</c:v>
                </c:pt>
                <c:pt idx="4">
                  <c:v>2158</c:v>
                </c:pt>
                <c:pt idx="5">
                  <c:v>2271</c:v>
                </c:pt>
                <c:pt idx="6">
                  <c:v>2024</c:v>
                </c:pt>
                <c:pt idx="7">
                  <c:v>2240</c:v>
                </c:pt>
                <c:pt idx="8">
                  <c:v>2171</c:v>
                </c:pt>
                <c:pt idx="9">
                  <c:v>1485</c:v>
                </c:pt>
                <c:pt idx="10">
                  <c:v>1685</c:v>
                </c:pt>
                <c:pt idx="11">
                  <c:v>1563</c:v>
                </c:pt>
                <c:pt idx="12">
                  <c:v>1348</c:v>
                </c:pt>
                <c:pt idx="13">
                  <c:v>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84-4DF5-B558-DFE3974A5D0E}"/>
            </c:ext>
          </c:extLst>
        </c:ser>
        <c:ser>
          <c:idx val="1"/>
          <c:order val="1"/>
          <c:tx>
            <c:strRef>
              <c:f>'R21 Stavanger'!$AF$3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'R21 Stavanger'!$AD$4:$AD$21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'R21 Stavanger'!$AF$4:$AF$21</c:f>
              <c:numCache>
                <c:formatCode>General</c:formatCode>
                <c:ptCount val="18"/>
                <c:pt idx="13" formatCode="0">
                  <c:v>542</c:v>
                </c:pt>
                <c:pt idx="14" formatCode="0">
                  <c:v>675.7112286897318</c:v>
                </c:pt>
                <c:pt idx="15" formatCode="0">
                  <c:v>689.76015887461836</c:v>
                </c:pt>
                <c:pt idx="16" formatCode="0">
                  <c:v>657.33579647616716</c:v>
                </c:pt>
                <c:pt idx="17" formatCode="0">
                  <c:v>650.13379334003548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84-4DF5-B558-DFE3974A5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881552"/>
        <c:axId val="507880768"/>
      </c:lineChart>
      <c:catAx>
        <c:axId val="50788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7878808"/>
        <c:crosses val="autoZero"/>
        <c:auto val="1"/>
        <c:lblAlgn val="ctr"/>
        <c:lblOffset val="100"/>
        <c:noMultiLvlLbl val="0"/>
      </c:catAx>
      <c:valAx>
        <c:axId val="507878808"/>
        <c:scaling>
          <c:orientation val="minMax"/>
          <c:max val="13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7880376"/>
        <c:crosses val="autoZero"/>
        <c:crossBetween val="between"/>
      </c:valAx>
      <c:valAx>
        <c:axId val="507880768"/>
        <c:scaling>
          <c:orientation val="minMax"/>
          <c:max val="2600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7881552"/>
        <c:crosses val="max"/>
        <c:crossBetween val="between"/>
        <c:majorUnit val="400"/>
      </c:valAx>
      <c:catAx>
        <c:axId val="507881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7880768"/>
        <c:crosses val="autoZero"/>
        <c:auto val="1"/>
        <c:lblAlgn val="ctr"/>
        <c:lblOffset val="100"/>
        <c:noMultiLvlLbl val="0"/>
      </c:cat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'Antall ledige boliger'!$O$69:$CM$69</c:f>
              <c:numCache>
                <c:formatCode>mmm\ yyyy</c:formatCode>
                <c:ptCount val="77"/>
                <c:pt idx="0">
                  <c:v>38018</c:v>
                </c:pt>
                <c:pt idx="1">
                  <c:v>38078</c:v>
                </c:pt>
                <c:pt idx="2">
                  <c:v>38139</c:v>
                </c:pt>
                <c:pt idx="3">
                  <c:v>38200</c:v>
                </c:pt>
                <c:pt idx="4">
                  <c:v>38261</c:v>
                </c:pt>
                <c:pt idx="5">
                  <c:v>38322</c:v>
                </c:pt>
                <c:pt idx="6">
                  <c:v>38384</c:v>
                </c:pt>
                <c:pt idx="7">
                  <c:v>38443</c:v>
                </c:pt>
                <c:pt idx="8">
                  <c:v>38504</c:v>
                </c:pt>
                <c:pt idx="9">
                  <c:v>38565</c:v>
                </c:pt>
                <c:pt idx="10">
                  <c:v>38626</c:v>
                </c:pt>
                <c:pt idx="11">
                  <c:v>38687</c:v>
                </c:pt>
                <c:pt idx="12">
                  <c:v>38749</c:v>
                </c:pt>
                <c:pt idx="13">
                  <c:v>38808</c:v>
                </c:pt>
                <c:pt idx="14">
                  <c:v>38869</c:v>
                </c:pt>
                <c:pt idx="15">
                  <c:v>38930</c:v>
                </c:pt>
                <c:pt idx="16">
                  <c:v>38991</c:v>
                </c:pt>
                <c:pt idx="17">
                  <c:v>39052</c:v>
                </c:pt>
                <c:pt idx="18">
                  <c:v>39114</c:v>
                </c:pt>
                <c:pt idx="19">
                  <c:v>39173</c:v>
                </c:pt>
                <c:pt idx="20">
                  <c:v>39234</c:v>
                </c:pt>
                <c:pt idx="21">
                  <c:v>39295</c:v>
                </c:pt>
                <c:pt idx="22">
                  <c:v>39356</c:v>
                </c:pt>
                <c:pt idx="23">
                  <c:v>39417</c:v>
                </c:pt>
                <c:pt idx="24">
                  <c:v>39479</c:v>
                </c:pt>
                <c:pt idx="25">
                  <c:v>39539</c:v>
                </c:pt>
                <c:pt idx="26">
                  <c:v>39600</c:v>
                </c:pt>
                <c:pt idx="27">
                  <c:v>39661</c:v>
                </c:pt>
                <c:pt idx="28">
                  <c:v>39722</c:v>
                </c:pt>
                <c:pt idx="29">
                  <c:v>39783</c:v>
                </c:pt>
                <c:pt idx="30">
                  <c:v>39845</c:v>
                </c:pt>
                <c:pt idx="31">
                  <c:v>39904</c:v>
                </c:pt>
                <c:pt idx="32">
                  <c:v>39965</c:v>
                </c:pt>
                <c:pt idx="33">
                  <c:v>40026</c:v>
                </c:pt>
                <c:pt idx="34">
                  <c:v>40087</c:v>
                </c:pt>
                <c:pt idx="35">
                  <c:v>40148</c:v>
                </c:pt>
                <c:pt idx="36">
                  <c:v>40210</c:v>
                </c:pt>
                <c:pt idx="37">
                  <c:v>40269</c:v>
                </c:pt>
                <c:pt idx="38">
                  <c:v>40330</c:v>
                </c:pt>
                <c:pt idx="39">
                  <c:v>40391</c:v>
                </c:pt>
                <c:pt idx="40">
                  <c:v>40452</c:v>
                </c:pt>
                <c:pt idx="41">
                  <c:v>40513</c:v>
                </c:pt>
                <c:pt idx="42">
                  <c:v>40575</c:v>
                </c:pt>
                <c:pt idx="43">
                  <c:v>40634</c:v>
                </c:pt>
                <c:pt idx="44">
                  <c:v>40695</c:v>
                </c:pt>
                <c:pt idx="45">
                  <c:v>40756</c:v>
                </c:pt>
                <c:pt idx="46">
                  <c:v>40817</c:v>
                </c:pt>
                <c:pt idx="47">
                  <c:v>40878</c:v>
                </c:pt>
                <c:pt idx="48">
                  <c:v>40940</c:v>
                </c:pt>
                <c:pt idx="49">
                  <c:v>41000</c:v>
                </c:pt>
                <c:pt idx="50">
                  <c:v>41061</c:v>
                </c:pt>
                <c:pt idx="51">
                  <c:v>41122</c:v>
                </c:pt>
                <c:pt idx="52">
                  <c:v>41183</c:v>
                </c:pt>
                <c:pt idx="53">
                  <c:v>41244</c:v>
                </c:pt>
                <c:pt idx="54">
                  <c:v>41306</c:v>
                </c:pt>
                <c:pt idx="55">
                  <c:v>41365</c:v>
                </c:pt>
                <c:pt idx="56">
                  <c:v>41426</c:v>
                </c:pt>
                <c:pt idx="57">
                  <c:v>41487</c:v>
                </c:pt>
                <c:pt idx="58">
                  <c:v>41548</c:v>
                </c:pt>
                <c:pt idx="59">
                  <c:v>41609</c:v>
                </c:pt>
                <c:pt idx="60">
                  <c:v>41671</c:v>
                </c:pt>
                <c:pt idx="61">
                  <c:v>41730</c:v>
                </c:pt>
                <c:pt idx="62">
                  <c:v>41791</c:v>
                </c:pt>
                <c:pt idx="63">
                  <c:v>41852</c:v>
                </c:pt>
                <c:pt idx="64">
                  <c:v>41913</c:v>
                </c:pt>
                <c:pt idx="65">
                  <c:v>41974</c:v>
                </c:pt>
                <c:pt idx="66">
                  <c:v>42036</c:v>
                </c:pt>
                <c:pt idx="67">
                  <c:v>42095</c:v>
                </c:pt>
                <c:pt idx="68">
                  <c:v>42156</c:v>
                </c:pt>
                <c:pt idx="69">
                  <c:v>42217</c:v>
                </c:pt>
                <c:pt idx="70">
                  <c:v>42278</c:v>
                </c:pt>
                <c:pt idx="71">
                  <c:v>42339</c:v>
                </c:pt>
                <c:pt idx="72">
                  <c:v>42401</c:v>
                </c:pt>
                <c:pt idx="73">
                  <c:v>42461</c:v>
                </c:pt>
                <c:pt idx="74">
                  <c:v>42522</c:v>
                </c:pt>
                <c:pt idx="75">
                  <c:v>42583</c:v>
                </c:pt>
                <c:pt idx="76">
                  <c:v>42644</c:v>
                </c:pt>
              </c:numCache>
            </c:numRef>
          </c:cat>
          <c:val>
            <c:numRef>
              <c:f>'Antall ledige boliger'!$O$70:$CM$70</c:f>
              <c:numCache>
                <c:formatCode>_ * #,##0_ ;_ * \-#,##0_ ;_ * "-"??_ ;_ @_ </c:formatCode>
                <c:ptCount val="77"/>
                <c:pt idx="0">
                  <c:v>1362</c:v>
                </c:pt>
                <c:pt idx="1">
                  <c:v>1361</c:v>
                </c:pt>
                <c:pt idx="2">
                  <c:v>1324</c:v>
                </c:pt>
                <c:pt idx="3">
                  <c:v>1243</c:v>
                </c:pt>
                <c:pt idx="4">
                  <c:v>1096</c:v>
                </c:pt>
                <c:pt idx="5">
                  <c:v>1375</c:v>
                </c:pt>
                <c:pt idx="6">
                  <c:v>1160</c:v>
                </c:pt>
                <c:pt idx="7">
                  <c:v>1239</c:v>
                </c:pt>
                <c:pt idx="8">
                  <c:v>1600</c:v>
                </c:pt>
                <c:pt idx="9">
                  <c:v>1166</c:v>
                </c:pt>
                <c:pt idx="10">
                  <c:v>1383</c:v>
                </c:pt>
                <c:pt idx="11">
                  <c:v>1137</c:v>
                </c:pt>
                <c:pt idx="12">
                  <c:v>1520</c:v>
                </c:pt>
                <c:pt idx="13">
                  <c:v>1235</c:v>
                </c:pt>
                <c:pt idx="14">
                  <c:v>1408</c:v>
                </c:pt>
                <c:pt idx="15">
                  <c:v>948</c:v>
                </c:pt>
                <c:pt idx="16">
                  <c:v>766</c:v>
                </c:pt>
                <c:pt idx="17">
                  <c:v>846</c:v>
                </c:pt>
                <c:pt idx="18">
                  <c:v>1007</c:v>
                </c:pt>
                <c:pt idx="19">
                  <c:v>1180</c:v>
                </c:pt>
                <c:pt idx="20">
                  <c:v>1375</c:v>
                </c:pt>
                <c:pt idx="21">
                  <c:v>1456</c:v>
                </c:pt>
                <c:pt idx="22">
                  <c:v>1589</c:v>
                </c:pt>
                <c:pt idx="23">
                  <c:v>1496</c:v>
                </c:pt>
                <c:pt idx="24">
                  <c:v>1583</c:v>
                </c:pt>
                <c:pt idx="25">
                  <c:v>1538</c:v>
                </c:pt>
                <c:pt idx="26">
                  <c:v>1506</c:v>
                </c:pt>
                <c:pt idx="27">
                  <c:v>1382</c:v>
                </c:pt>
                <c:pt idx="28">
                  <c:v>1310</c:v>
                </c:pt>
                <c:pt idx="29">
                  <c:v>1431</c:v>
                </c:pt>
                <c:pt idx="30">
                  <c:v>1361</c:v>
                </c:pt>
                <c:pt idx="31">
                  <c:v>1143</c:v>
                </c:pt>
                <c:pt idx="32">
                  <c:v>954</c:v>
                </c:pt>
                <c:pt idx="33">
                  <c:v>865</c:v>
                </c:pt>
                <c:pt idx="34">
                  <c:v>820</c:v>
                </c:pt>
                <c:pt idx="35">
                  <c:v>727</c:v>
                </c:pt>
                <c:pt idx="36">
                  <c:v>694</c:v>
                </c:pt>
                <c:pt idx="37">
                  <c:v>863</c:v>
                </c:pt>
                <c:pt idx="38">
                  <c:v>1383</c:v>
                </c:pt>
                <c:pt idx="39">
                  <c:v>1205</c:v>
                </c:pt>
                <c:pt idx="40">
                  <c:v>1167</c:v>
                </c:pt>
                <c:pt idx="41">
                  <c:v>1212</c:v>
                </c:pt>
                <c:pt idx="42">
                  <c:v>1262</c:v>
                </c:pt>
                <c:pt idx="43">
                  <c:v>1112</c:v>
                </c:pt>
                <c:pt idx="44">
                  <c:v>1211</c:v>
                </c:pt>
                <c:pt idx="45">
                  <c:v>1137</c:v>
                </c:pt>
                <c:pt idx="46">
                  <c:v>1259</c:v>
                </c:pt>
                <c:pt idx="47">
                  <c:v>1265</c:v>
                </c:pt>
                <c:pt idx="48">
                  <c:v>1216</c:v>
                </c:pt>
                <c:pt idx="49">
                  <c:v>1191</c:v>
                </c:pt>
                <c:pt idx="50">
                  <c:v>1173</c:v>
                </c:pt>
                <c:pt idx="51">
                  <c:v>911</c:v>
                </c:pt>
                <c:pt idx="52">
                  <c:v>1067</c:v>
                </c:pt>
                <c:pt idx="53">
                  <c:v>1044</c:v>
                </c:pt>
                <c:pt idx="54">
                  <c:v>993</c:v>
                </c:pt>
                <c:pt idx="55">
                  <c:v>967</c:v>
                </c:pt>
                <c:pt idx="56">
                  <c:v>1217</c:v>
                </c:pt>
                <c:pt idx="57">
                  <c:v>1110</c:v>
                </c:pt>
                <c:pt idx="58">
                  <c:v>1407</c:v>
                </c:pt>
                <c:pt idx="59">
                  <c:v>1486</c:v>
                </c:pt>
                <c:pt idx="60">
                  <c:v>1358</c:v>
                </c:pt>
                <c:pt idx="61">
                  <c:v>1324</c:v>
                </c:pt>
                <c:pt idx="62">
                  <c:v>1369</c:v>
                </c:pt>
                <c:pt idx="63">
                  <c:v>1182</c:v>
                </c:pt>
                <c:pt idx="64">
                  <c:v>1238</c:v>
                </c:pt>
                <c:pt idx="65">
                  <c:v>1255</c:v>
                </c:pt>
                <c:pt idx="66">
                  <c:v>1105</c:v>
                </c:pt>
                <c:pt idx="67">
                  <c:v>1103</c:v>
                </c:pt>
                <c:pt idx="68">
                  <c:v>1303</c:v>
                </c:pt>
                <c:pt idx="69">
                  <c:v>1072</c:v>
                </c:pt>
                <c:pt idx="70">
                  <c:v>930</c:v>
                </c:pt>
                <c:pt idx="71">
                  <c:v>971</c:v>
                </c:pt>
                <c:pt idx="72">
                  <c:v>932</c:v>
                </c:pt>
                <c:pt idx="73">
                  <c:v>786</c:v>
                </c:pt>
                <c:pt idx="74">
                  <c:v>773</c:v>
                </c:pt>
                <c:pt idx="75">
                  <c:v>505</c:v>
                </c:pt>
                <c:pt idx="76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5-4AD2-AE90-76A8C8C56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81280"/>
        <c:axId val="46866720"/>
      </c:lineChart>
      <c:dateAx>
        <c:axId val="46881280"/>
        <c:scaling>
          <c:orientation val="minMax"/>
        </c:scaling>
        <c:delete val="0"/>
        <c:axPos val="b"/>
        <c:numFmt formatCode="mmm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866720"/>
        <c:crosses val="autoZero"/>
        <c:auto val="1"/>
        <c:lblOffset val="100"/>
        <c:baseTimeUnit val="months"/>
      </c:dateAx>
      <c:valAx>
        <c:axId val="468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88128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Tidsserier!$C$3</c:f>
              <c:strCache>
                <c:ptCount val="1"/>
                <c:pt idx="0">
                  <c:v>Antall solgte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38100">
                <a:noFill/>
              </a:ln>
              <a:effectLst/>
            </c:spPr>
          </c:marker>
          <c:dPt>
            <c:idx val="1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8A2-4019-87AD-0D2B4F8BDAF4}"/>
              </c:ext>
            </c:extLst>
          </c:dPt>
          <c:dPt>
            <c:idx val="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8A2-4019-87AD-0D2B4F8BDAF4}"/>
              </c:ext>
            </c:extLst>
          </c:dPt>
          <c:dPt>
            <c:idx val="3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8A2-4019-87AD-0D2B4F8BDAF4}"/>
              </c:ext>
            </c:extLst>
          </c:dPt>
          <c:dPt>
            <c:idx val="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8A2-4019-87AD-0D2B4F8BDAF4}"/>
              </c:ext>
            </c:extLst>
          </c:dPt>
          <c:dPt>
            <c:idx val="5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8A2-4019-87AD-0D2B4F8BDAF4}"/>
              </c:ext>
            </c:extLst>
          </c:dPt>
          <c:dPt>
            <c:idx val="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8A2-4019-87AD-0D2B4F8BDAF4}"/>
              </c:ext>
            </c:extLst>
          </c:dPt>
          <c:dPt>
            <c:idx val="7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8A2-4019-87AD-0D2B4F8BDAF4}"/>
              </c:ext>
            </c:extLst>
          </c:dPt>
          <c:dPt>
            <c:idx val="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8A2-4019-87AD-0D2B4F8BDAF4}"/>
              </c:ext>
            </c:extLst>
          </c:dPt>
          <c:dPt>
            <c:idx val="9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8A2-4019-87AD-0D2B4F8BDAF4}"/>
              </c:ext>
            </c:extLst>
          </c:dPt>
          <c:dPt>
            <c:idx val="1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8A2-4019-87AD-0D2B4F8BDAF4}"/>
              </c:ext>
            </c:extLst>
          </c:dPt>
          <c:dPt>
            <c:idx val="11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8A2-4019-87AD-0D2B4F8BDAF4}"/>
              </c:ext>
            </c:extLst>
          </c:dPt>
          <c:dPt>
            <c:idx val="1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8A2-4019-87AD-0D2B4F8BDAF4}"/>
              </c:ext>
            </c:extLst>
          </c:dPt>
          <c:dPt>
            <c:idx val="13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8A2-4019-87AD-0D2B4F8BDAF4}"/>
              </c:ext>
            </c:extLst>
          </c:dPt>
          <c:dPt>
            <c:idx val="1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8A2-4019-87AD-0D2B4F8BDAF4}"/>
              </c:ext>
            </c:extLst>
          </c:dPt>
          <c:dPt>
            <c:idx val="15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8A2-4019-87AD-0D2B4F8BDAF4}"/>
              </c:ext>
            </c:extLst>
          </c:dPt>
          <c:dPt>
            <c:idx val="1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8A2-4019-87AD-0D2B4F8BDAF4}"/>
              </c:ext>
            </c:extLst>
          </c:dPt>
          <c:dPt>
            <c:idx val="17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8A2-4019-87AD-0D2B4F8BDAF4}"/>
              </c:ext>
            </c:extLst>
          </c:dPt>
          <c:dPt>
            <c:idx val="1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8A2-4019-87AD-0D2B4F8BDAF4}"/>
              </c:ext>
            </c:extLst>
          </c:dPt>
          <c:dPt>
            <c:idx val="19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8A2-4019-87AD-0D2B4F8BDAF4}"/>
              </c:ext>
            </c:extLst>
          </c:dPt>
          <c:dPt>
            <c:idx val="2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8A2-4019-87AD-0D2B4F8BDAF4}"/>
              </c:ext>
            </c:extLst>
          </c:dPt>
          <c:dPt>
            <c:idx val="21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8A2-4019-87AD-0D2B4F8BDAF4}"/>
              </c:ext>
            </c:extLst>
          </c:dPt>
          <c:dPt>
            <c:idx val="2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8A2-4019-87AD-0D2B4F8BDAF4}"/>
              </c:ext>
            </c:extLst>
          </c:dPt>
          <c:dPt>
            <c:idx val="23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8A2-4019-87AD-0D2B4F8BDAF4}"/>
              </c:ext>
            </c:extLst>
          </c:dPt>
          <c:dPt>
            <c:idx val="2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8A2-4019-87AD-0D2B4F8BDAF4}"/>
              </c:ext>
            </c:extLst>
          </c:dPt>
          <c:dPt>
            <c:idx val="25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8A2-4019-87AD-0D2B4F8BDAF4}"/>
              </c:ext>
            </c:extLst>
          </c:dPt>
          <c:dPt>
            <c:idx val="2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8A2-4019-87AD-0D2B4F8BDAF4}"/>
              </c:ext>
            </c:extLst>
          </c:dPt>
          <c:dPt>
            <c:idx val="27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8A2-4019-87AD-0D2B4F8BDAF4}"/>
              </c:ext>
            </c:extLst>
          </c:dPt>
          <c:dPt>
            <c:idx val="2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8A2-4019-87AD-0D2B4F8BDAF4}"/>
              </c:ext>
            </c:extLst>
          </c:dPt>
          <c:dPt>
            <c:idx val="29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8A2-4019-87AD-0D2B4F8BDAF4}"/>
              </c:ext>
            </c:extLst>
          </c:dPt>
          <c:dPt>
            <c:idx val="3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8A2-4019-87AD-0D2B4F8BDAF4}"/>
              </c:ext>
            </c:extLst>
          </c:dPt>
          <c:dPt>
            <c:idx val="31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8A2-4019-87AD-0D2B4F8BDAF4}"/>
              </c:ext>
            </c:extLst>
          </c:dPt>
          <c:dPt>
            <c:idx val="3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8A2-4019-87AD-0D2B4F8BDAF4}"/>
              </c:ext>
            </c:extLst>
          </c:dPt>
          <c:dPt>
            <c:idx val="33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8A2-4019-87AD-0D2B4F8BDAF4}"/>
              </c:ext>
            </c:extLst>
          </c:dPt>
          <c:dPt>
            <c:idx val="3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8A2-4019-87AD-0D2B4F8BDAF4}"/>
              </c:ext>
            </c:extLst>
          </c:dPt>
          <c:dPt>
            <c:idx val="35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8A2-4019-87AD-0D2B4F8BDAF4}"/>
              </c:ext>
            </c:extLst>
          </c:dPt>
          <c:dPt>
            <c:idx val="3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48A2-4019-87AD-0D2B4F8BDAF4}"/>
              </c:ext>
            </c:extLst>
          </c:dPt>
          <c:dPt>
            <c:idx val="37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8A2-4019-87AD-0D2B4F8BDAF4}"/>
              </c:ext>
            </c:extLst>
          </c:dPt>
          <c:dPt>
            <c:idx val="3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8A2-4019-87AD-0D2B4F8BDAF4}"/>
              </c:ext>
            </c:extLst>
          </c:dPt>
          <c:dPt>
            <c:idx val="39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8A2-4019-87AD-0D2B4F8BDAF4}"/>
              </c:ext>
            </c:extLst>
          </c:dPt>
          <c:dPt>
            <c:idx val="4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8A2-4019-87AD-0D2B4F8BDAF4}"/>
              </c:ext>
            </c:extLst>
          </c:dPt>
          <c:dPt>
            <c:idx val="41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8A2-4019-87AD-0D2B4F8BDAF4}"/>
              </c:ext>
            </c:extLst>
          </c:dPt>
          <c:dPt>
            <c:idx val="4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8A2-4019-87AD-0D2B4F8BDAF4}"/>
              </c:ext>
            </c:extLst>
          </c:dPt>
          <c:dPt>
            <c:idx val="43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48A2-4019-87AD-0D2B4F8BDAF4}"/>
              </c:ext>
            </c:extLst>
          </c:dPt>
          <c:dPt>
            <c:idx val="4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8A2-4019-87AD-0D2B4F8BDAF4}"/>
              </c:ext>
            </c:extLst>
          </c:dPt>
          <c:dPt>
            <c:idx val="45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48A2-4019-87AD-0D2B4F8BDAF4}"/>
              </c:ext>
            </c:extLst>
          </c:dPt>
          <c:dPt>
            <c:idx val="4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48A2-4019-87AD-0D2B4F8BDAF4}"/>
              </c:ext>
            </c:extLst>
          </c:dPt>
          <c:dPt>
            <c:idx val="47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48A2-4019-87AD-0D2B4F8BDAF4}"/>
              </c:ext>
            </c:extLst>
          </c:dPt>
          <c:dPt>
            <c:idx val="4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48A2-4019-87AD-0D2B4F8BDAF4}"/>
              </c:ext>
            </c:extLst>
          </c:dPt>
          <c:dPt>
            <c:idx val="49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48A2-4019-87AD-0D2B4F8BDAF4}"/>
              </c:ext>
            </c:extLst>
          </c:dPt>
          <c:dPt>
            <c:idx val="5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48A2-4019-87AD-0D2B4F8BDAF4}"/>
              </c:ext>
            </c:extLst>
          </c:dPt>
          <c:dPt>
            <c:idx val="51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48A2-4019-87AD-0D2B4F8BDAF4}"/>
              </c:ext>
            </c:extLst>
          </c:dPt>
          <c:dPt>
            <c:idx val="5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48A2-4019-87AD-0D2B4F8BDAF4}"/>
              </c:ext>
            </c:extLst>
          </c:dPt>
          <c:dPt>
            <c:idx val="53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48A2-4019-87AD-0D2B4F8BDAF4}"/>
              </c:ext>
            </c:extLst>
          </c:dPt>
          <c:dPt>
            <c:idx val="5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48A2-4019-87AD-0D2B4F8BDAF4}"/>
              </c:ext>
            </c:extLst>
          </c:dPt>
          <c:dPt>
            <c:idx val="55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48A2-4019-87AD-0D2B4F8BDAF4}"/>
              </c:ext>
            </c:extLst>
          </c:dPt>
          <c:dPt>
            <c:idx val="5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48A2-4019-87AD-0D2B4F8BDAF4}"/>
              </c:ext>
            </c:extLst>
          </c:dPt>
          <c:dPt>
            <c:idx val="57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48A2-4019-87AD-0D2B4F8BDAF4}"/>
              </c:ext>
            </c:extLst>
          </c:dPt>
          <c:dPt>
            <c:idx val="5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48A2-4019-87AD-0D2B4F8BDAF4}"/>
              </c:ext>
            </c:extLst>
          </c:dPt>
          <c:dPt>
            <c:idx val="59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48A2-4019-87AD-0D2B4F8BDAF4}"/>
              </c:ext>
            </c:extLst>
          </c:dPt>
          <c:dPt>
            <c:idx val="6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48A2-4019-87AD-0D2B4F8BDAF4}"/>
              </c:ext>
            </c:extLst>
          </c:dPt>
          <c:dPt>
            <c:idx val="61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48A2-4019-87AD-0D2B4F8BDAF4}"/>
              </c:ext>
            </c:extLst>
          </c:dPt>
          <c:dPt>
            <c:idx val="6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48A2-4019-87AD-0D2B4F8BDAF4}"/>
              </c:ext>
            </c:extLst>
          </c:dPt>
          <c:dPt>
            <c:idx val="63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E-48A2-4019-87AD-0D2B4F8BDAF4}"/>
              </c:ext>
            </c:extLst>
          </c:dPt>
          <c:dPt>
            <c:idx val="6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F-48A2-4019-87AD-0D2B4F8BDAF4}"/>
              </c:ext>
            </c:extLst>
          </c:dPt>
          <c:dPt>
            <c:idx val="65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0-48A2-4019-87AD-0D2B4F8BDAF4}"/>
              </c:ext>
            </c:extLst>
          </c:dPt>
          <c:dPt>
            <c:idx val="6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1-48A2-4019-87AD-0D2B4F8BDAF4}"/>
              </c:ext>
            </c:extLst>
          </c:dPt>
          <c:dPt>
            <c:idx val="67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2-48A2-4019-87AD-0D2B4F8BDAF4}"/>
              </c:ext>
            </c:extLst>
          </c:dPt>
          <c:dPt>
            <c:idx val="6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48A2-4019-87AD-0D2B4F8BDAF4}"/>
              </c:ext>
            </c:extLst>
          </c:dPt>
          <c:dPt>
            <c:idx val="69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48A2-4019-87AD-0D2B4F8BDAF4}"/>
              </c:ext>
            </c:extLst>
          </c:dPt>
          <c:dPt>
            <c:idx val="7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5-48A2-4019-87AD-0D2B4F8BDAF4}"/>
              </c:ext>
            </c:extLst>
          </c:dPt>
          <c:dPt>
            <c:idx val="71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6-48A2-4019-87AD-0D2B4F8BDAF4}"/>
              </c:ext>
            </c:extLst>
          </c:dPt>
          <c:dPt>
            <c:idx val="7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7-48A2-4019-87AD-0D2B4F8BDAF4}"/>
              </c:ext>
            </c:extLst>
          </c:dPt>
          <c:dPt>
            <c:idx val="73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8-48A2-4019-87AD-0D2B4F8BDAF4}"/>
              </c:ext>
            </c:extLst>
          </c:dPt>
          <c:dPt>
            <c:idx val="7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9-48A2-4019-87AD-0D2B4F8BDAF4}"/>
              </c:ext>
            </c:extLst>
          </c:dPt>
          <c:dPt>
            <c:idx val="75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A-48A2-4019-87AD-0D2B4F8BDAF4}"/>
              </c:ext>
            </c:extLst>
          </c:dPt>
          <c:dPt>
            <c:idx val="7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48A2-4019-87AD-0D2B4F8BDAF4}"/>
              </c:ext>
            </c:extLst>
          </c:dPt>
          <c:dPt>
            <c:idx val="77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C-48A2-4019-87AD-0D2B4F8BDAF4}"/>
              </c:ext>
            </c:extLst>
          </c:dPt>
          <c:dPt>
            <c:idx val="7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D-48A2-4019-87AD-0D2B4F8BDAF4}"/>
              </c:ext>
            </c:extLst>
          </c:dPt>
          <c:dPt>
            <c:idx val="79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E-48A2-4019-87AD-0D2B4F8BDAF4}"/>
              </c:ext>
            </c:extLst>
          </c:dPt>
          <c:dPt>
            <c:idx val="80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F-48A2-4019-87AD-0D2B4F8BDAF4}"/>
              </c:ext>
            </c:extLst>
          </c:dPt>
          <c:dPt>
            <c:idx val="81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0-48A2-4019-87AD-0D2B4F8BDAF4}"/>
              </c:ext>
            </c:extLst>
          </c:dPt>
          <c:dPt>
            <c:idx val="82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1-48A2-4019-87AD-0D2B4F8BDAF4}"/>
              </c:ext>
            </c:extLst>
          </c:dPt>
          <c:dPt>
            <c:idx val="83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2-48A2-4019-87AD-0D2B4F8BDAF4}"/>
              </c:ext>
            </c:extLst>
          </c:dPt>
          <c:dPt>
            <c:idx val="84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3-48A2-4019-87AD-0D2B4F8BDAF4}"/>
              </c:ext>
            </c:extLst>
          </c:dPt>
          <c:dPt>
            <c:idx val="85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4-48A2-4019-87AD-0D2B4F8BDAF4}"/>
              </c:ext>
            </c:extLst>
          </c:dPt>
          <c:dPt>
            <c:idx val="86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5-48A2-4019-87AD-0D2B4F8BDAF4}"/>
              </c:ext>
            </c:extLst>
          </c:dPt>
          <c:dPt>
            <c:idx val="87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6-48A2-4019-87AD-0D2B4F8BDAF4}"/>
              </c:ext>
            </c:extLst>
          </c:dPt>
          <c:dPt>
            <c:idx val="88"/>
            <c:marker>
              <c:symbol val="diamond"/>
              <c:size val="10"/>
              <c:spPr>
                <a:solidFill>
                  <a:schemeClr val="accent1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7-48A2-4019-87AD-0D2B4F8BDAF4}"/>
              </c:ext>
            </c:extLst>
          </c:dPt>
          <c:dPt>
            <c:idx val="89"/>
            <c:marker>
              <c:symbol val="diamond"/>
              <c:size val="10"/>
              <c:spPr>
                <a:solidFill>
                  <a:schemeClr val="accent6"/>
                </a:solidFill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8-48A2-4019-87AD-0D2B4F8BDAF4}"/>
              </c:ext>
            </c:extLst>
          </c:dPt>
          <c:cat>
            <c:numRef>
              <c:f>Tidsserier!$E$3:$CP$3</c:f>
              <c:numCache>
                <c:formatCode>mmm\-yy</c:formatCode>
                <c:ptCount val="90"/>
                <c:pt idx="0">
                  <c:v>37226</c:v>
                </c:pt>
                <c:pt idx="1">
                  <c:v>37288</c:v>
                </c:pt>
                <c:pt idx="2">
                  <c:v>37347</c:v>
                </c:pt>
                <c:pt idx="3">
                  <c:v>37408</c:v>
                </c:pt>
                <c:pt idx="4">
                  <c:v>37469</c:v>
                </c:pt>
                <c:pt idx="5">
                  <c:v>37530</c:v>
                </c:pt>
                <c:pt idx="6">
                  <c:v>37591</c:v>
                </c:pt>
                <c:pt idx="7">
                  <c:v>37653</c:v>
                </c:pt>
                <c:pt idx="8">
                  <c:v>37712</c:v>
                </c:pt>
                <c:pt idx="9">
                  <c:v>37773</c:v>
                </c:pt>
                <c:pt idx="10">
                  <c:v>37834</c:v>
                </c:pt>
                <c:pt idx="11">
                  <c:v>37895</c:v>
                </c:pt>
                <c:pt idx="12">
                  <c:v>37956</c:v>
                </c:pt>
                <c:pt idx="13">
                  <c:v>38018</c:v>
                </c:pt>
                <c:pt idx="14">
                  <c:v>38078</c:v>
                </c:pt>
                <c:pt idx="15">
                  <c:v>38139</c:v>
                </c:pt>
                <c:pt idx="16">
                  <c:v>38200</c:v>
                </c:pt>
                <c:pt idx="17">
                  <c:v>38261</c:v>
                </c:pt>
                <c:pt idx="18">
                  <c:v>38322</c:v>
                </c:pt>
                <c:pt idx="19">
                  <c:v>38384</c:v>
                </c:pt>
                <c:pt idx="20">
                  <c:v>38443</c:v>
                </c:pt>
                <c:pt idx="21">
                  <c:v>38504</c:v>
                </c:pt>
                <c:pt idx="22">
                  <c:v>38565</c:v>
                </c:pt>
                <c:pt idx="23">
                  <c:v>38626</c:v>
                </c:pt>
                <c:pt idx="24">
                  <c:v>38687</c:v>
                </c:pt>
                <c:pt idx="25">
                  <c:v>38749</c:v>
                </c:pt>
                <c:pt idx="26">
                  <c:v>38808</c:v>
                </c:pt>
                <c:pt idx="27">
                  <c:v>38869</c:v>
                </c:pt>
                <c:pt idx="28">
                  <c:v>38930</c:v>
                </c:pt>
                <c:pt idx="29">
                  <c:v>38991</c:v>
                </c:pt>
                <c:pt idx="30">
                  <c:v>39052</c:v>
                </c:pt>
                <c:pt idx="31">
                  <c:v>39114</c:v>
                </c:pt>
                <c:pt idx="32">
                  <c:v>39173</c:v>
                </c:pt>
                <c:pt idx="33">
                  <c:v>39234</c:v>
                </c:pt>
                <c:pt idx="34">
                  <c:v>39295</c:v>
                </c:pt>
                <c:pt idx="35">
                  <c:v>39356</c:v>
                </c:pt>
                <c:pt idx="36">
                  <c:v>39417</c:v>
                </c:pt>
                <c:pt idx="37">
                  <c:v>39479</c:v>
                </c:pt>
                <c:pt idx="38">
                  <c:v>39539</c:v>
                </c:pt>
                <c:pt idx="39">
                  <c:v>39600</c:v>
                </c:pt>
                <c:pt idx="40">
                  <c:v>39661</c:v>
                </c:pt>
                <c:pt idx="41">
                  <c:v>39722</c:v>
                </c:pt>
                <c:pt idx="42">
                  <c:v>39783</c:v>
                </c:pt>
                <c:pt idx="43">
                  <c:v>39845</c:v>
                </c:pt>
                <c:pt idx="44">
                  <c:v>39904</c:v>
                </c:pt>
                <c:pt idx="45">
                  <c:v>39965</c:v>
                </c:pt>
                <c:pt idx="46">
                  <c:v>40026</c:v>
                </c:pt>
                <c:pt idx="47">
                  <c:v>40087</c:v>
                </c:pt>
                <c:pt idx="48">
                  <c:v>40148</c:v>
                </c:pt>
                <c:pt idx="49">
                  <c:v>40210</c:v>
                </c:pt>
                <c:pt idx="50">
                  <c:v>40269</c:v>
                </c:pt>
                <c:pt idx="51">
                  <c:v>40330</c:v>
                </c:pt>
                <c:pt idx="52">
                  <c:v>40391</c:v>
                </c:pt>
                <c:pt idx="53">
                  <c:v>40452</c:v>
                </c:pt>
                <c:pt idx="54">
                  <c:v>40513</c:v>
                </c:pt>
                <c:pt idx="55">
                  <c:v>40575</c:v>
                </c:pt>
                <c:pt idx="56">
                  <c:v>40634</c:v>
                </c:pt>
                <c:pt idx="57">
                  <c:v>40695</c:v>
                </c:pt>
                <c:pt idx="58">
                  <c:v>40756</c:v>
                </c:pt>
                <c:pt idx="59">
                  <c:v>40817</c:v>
                </c:pt>
                <c:pt idx="60">
                  <c:v>40878</c:v>
                </c:pt>
                <c:pt idx="61">
                  <c:v>40940</c:v>
                </c:pt>
                <c:pt idx="62">
                  <c:v>41000</c:v>
                </c:pt>
                <c:pt idx="63">
                  <c:v>41061</c:v>
                </c:pt>
                <c:pt idx="64">
                  <c:v>41122</c:v>
                </c:pt>
                <c:pt idx="65">
                  <c:v>41183</c:v>
                </c:pt>
                <c:pt idx="66">
                  <c:v>41244</c:v>
                </c:pt>
                <c:pt idx="67">
                  <c:v>41306</c:v>
                </c:pt>
                <c:pt idx="68">
                  <c:v>41365</c:v>
                </c:pt>
                <c:pt idx="69">
                  <c:v>41426</c:v>
                </c:pt>
                <c:pt idx="70">
                  <c:v>41487</c:v>
                </c:pt>
                <c:pt idx="71">
                  <c:v>41548</c:v>
                </c:pt>
                <c:pt idx="72">
                  <c:v>41609</c:v>
                </c:pt>
                <c:pt idx="73">
                  <c:v>41671</c:v>
                </c:pt>
                <c:pt idx="74">
                  <c:v>41730</c:v>
                </c:pt>
                <c:pt idx="75">
                  <c:v>41791</c:v>
                </c:pt>
                <c:pt idx="76">
                  <c:v>41852</c:v>
                </c:pt>
                <c:pt idx="77">
                  <c:v>41913</c:v>
                </c:pt>
                <c:pt idx="78">
                  <c:v>41974</c:v>
                </c:pt>
                <c:pt idx="79">
                  <c:v>42036</c:v>
                </c:pt>
                <c:pt idx="80">
                  <c:v>42095</c:v>
                </c:pt>
                <c:pt idx="81">
                  <c:v>42156</c:v>
                </c:pt>
                <c:pt idx="82">
                  <c:v>42217</c:v>
                </c:pt>
                <c:pt idx="83">
                  <c:v>42278</c:v>
                </c:pt>
                <c:pt idx="84">
                  <c:v>42339</c:v>
                </c:pt>
                <c:pt idx="85">
                  <c:v>42401</c:v>
                </c:pt>
                <c:pt idx="86">
                  <c:v>42461</c:v>
                </c:pt>
                <c:pt idx="87">
                  <c:v>42522</c:v>
                </c:pt>
                <c:pt idx="88">
                  <c:v>42583</c:v>
                </c:pt>
                <c:pt idx="89">
                  <c:v>42644</c:v>
                </c:pt>
              </c:numCache>
            </c:numRef>
          </c:cat>
          <c:val>
            <c:numRef>
              <c:f>Tidsserier!$E$18:$CP$18</c:f>
              <c:numCache>
                <c:formatCode>General</c:formatCode>
                <c:ptCount val="90"/>
                <c:pt idx="0">
                  <c:v>347</c:v>
                </c:pt>
                <c:pt idx="1">
                  <c:v>641</c:v>
                </c:pt>
                <c:pt idx="2">
                  <c:v>522</c:v>
                </c:pt>
                <c:pt idx="3">
                  <c:v>424</c:v>
                </c:pt>
                <c:pt idx="4">
                  <c:v>168</c:v>
                </c:pt>
                <c:pt idx="5">
                  <c:v>417</c:v>
                </c:pt>
                <c:pt idx="6">
                  <c:v>251</c:v>
                </c:pt>
                <c:pt idx="7">
                  <c:v>390</c:v>
                </c:pt>
                <c:pt idx="8">
                  <c:v>315</c:v>
                </c:pt>
                <c:pt idx="9">
                  <c:v>502</c:v>
                </c:pt>
                <c:pt idx="10">
                  <c:v>533</c:v>
                </c:pt>
                <c:pt idx="11">
                  <c:v>768</c:v>
                </c:pt>
                <c:pt idx="12">
                  <c:v>809</c:v>
                </c:pt>
                <c:pt idx="13">
                  <c:v>945</c:v>
                </c:pt>
                <c:pt idx="14">
                  <c:v>1239</c:v>
                </c:pt>
                <c:pt idx="15">
                  <c:v>993</c:v>
                </c:pt>
                <c:pt idx="16">
                  <c:v>1093</c:v>
                </c:pt>
                <c:pt idx="17">
                  <c:v>1132</c:v>
                </c:pt>
                <c:pt idx="18">
                  <c:v>1288</c:v>
                </c:pt>
                <c:pt idx="19">
                  <c:v>1254</c:v>
                </c:pt>
                <c:pt idx="20">
                  <c:v>1202</c:v>
                </c:pt>
                <c:pt idx="21">
                  <c:v>1240</c:v>
                </c:pt>
                <c:pt idx="22">
                  <c:v>1027</c:v>
                </c:pt>
                <c:pt idx="23">
                  <c:v>1056</c:v>
                </c:pt>
                <c:pt idx="24">
                  <c:v>1616</c:v>
                </c:pt>
                <c:pt idx="25">
                  <c:v>955</c:v>
                </c:pt>
                <c:pt idx="26">
                  <c:v>1466</c:v>
                </c:pt>
                <c:pt idx="27">
                  <c:v>1528</c:v>
                </c:pt>
                <c:pt idx="28">
                  <c:v>1598</c:v>
                </c:pt>
                <c:pt idx="29">
                  <c:v>1601</c:v>
                </c:pt>
                <c:pt idx="30">
                  <c:v>1344</c:v>
                </c:pt>
                <c:pt idx="31">
                  <c:v>1328</c:v>
                </c:pt>
                <c:pt idx="32">
                  <c:v>1167</c:v>
                </c:pt>
                <c:pt idx="33">
                  <c:v>1129</c:v>
                </c:pt>
                <c:pt idx="34">
                  <c:v>854</c:v>
                </c:pt>
                <c:pt idx="35">
                  <c:v>611</c:v>
                </c:pt>
                <c:pt idx="36">
                  <c:v>675</c:v>
                </c:pt>
                <c:pt idx="37">
                  <c:v>365</c:v>
                </c:pt>
                <c:pt idx="38">
                  <c:v>396</c:v>
                </c:pt>
                <c:pt idx="39">
                  <c:v>303</c:v>
                </c:pt>
                <c:pt idx="40">
                  <c:v>507</c:v>
                </c:pt>
                <c:pt idx="41">
                  <c:v>212</c:v>
                </c:pt>
                <c:pt idx="42">
                  <c:v>335</c:v>
                </c:pt>
                <c:pt idx="43">
                  <c:v>346</c:v>
                </c:pt>
                <c:pt idx="44">
                  <c:v>565</c:v>
                </c:pt>
                <c:pt idx="45">
                  <c:v>602</c:v>
                </c:pt>
                <c:pt idx="46">
                  <c:v>442</c:v>
                </c:pt>
                <c:pt idx="47">
                  <c:v>879</c:v>
                </c:pt>
                <c:pt idx="48">
                  <c:v>846</c:v>
                </c:pt>
                <c:pt idx="49">
                  <c:v>703</c:v>
                </c:pt>
                <c:pt idx="50">
                  <c:v>956</c:v>
                </c:pt>
                <c:pt idx="51">
                  <c:v>955</c:v>
                </c:pt>
                <c:pt idx="52">
                  <c:v>865</c:v>
                </c:pt>
                <c:pt idx="53">
                  <c:v>1043</c:v>
                </c:pt>
                <c:pt idx="54">
                  <c:v>919</c:v>
                </c:pt>
                <c:pt idx="55">
                  <c:v>1005</c:v>
                </c:pt>
                <c:pt idx="56">
                  <c:v>1197</c:v>
                </c:pt>
                <c:pt idx="57">
                  <c:v>1215</c:v>
                </c:pt>
                <c:pt idx="58">
                  <c:v>760</c:v>
                </c:pt>
                <c:pt idx="59">
                  <c:v>1299</c:v>
                </c:pt>
                <c:pt idx="60">
                  <c:v>1229</c:v>
                </c:pt>
                <c:pt idx="61">
                  <c:v>828</c:v>
                </c:pt>
                <c:pt idx="62">
                  <c:v>1124</c:v>
                </c:pt>
                <c:pt idx="63">
                  <c:v>1497</c:v>
                </c:pt>
                <c:pt idx="64">
                  <c:v>770</c:v>
                </c:pt>
                <c:pt idx="65">
                  <c:v>1288</c:v>
                </c:pt>
                <c:pt idx="66">
                  <c:v>1067</c:v>
                </c:pt>
                <c:pt idx="67">
                  <c:v>1048</c:v>
                </c:pt>
                <c:pt idx="68">
                  <c:v>1043</c:v>
                </c:pt>
                <c:pt idx="69">
                  <c:v>1120</c:v>
                </c:pt>
                <c:pt idx="70">
                  <c:v>626</c:v>
                </c:pt>
                <c:pt idx="71">
                  <c:v>871</c:v>
                </c:pt>
                <c:pt idx="72">
                  <c:v>619</c:v>
                </c:pt>
                <c:pt idx="73">
                  <c:v>529</c:v>
                </c:pt>
                <c:pt idx="74">
                  <c:v>677</c:v>
                </c:pt>
                <c:pt idx="75">
                  <c:v>1043</c:v>
                </c:pt>
                <c:pt idx="76">
                  <c:v>797</c:v>
                </c:pt>
                <c:pt idx="77">
                  <c:v>1260</c:v>
                </c:pt>
                <c:pt idx="78">
                  <c:v>1400</c:v>
                </c:pt>
                <c:pt idx="79">
                  <c:v>1211</c:v>
                </c:pt>
                <c:pt idx="80">
                  <c:v>1632</c:v>
                </c:pt>
                <c:pt idx="81">
                  <c:v>2109</c:v>
                </c:pt>
                <c:pt idx="82">
                  <c:v>1141</c:v>
                </c:pt>
                <c:pt idx="83">
                  <c:v>1543</c:v>
                </c:pt>
                <c:pt idx="84">
                  <c:v>1815</c:v>
                </c:pt>
                <c:pt idx="85">
                  <c:v>1635</c:v>
                </c:pt>
                <c:pt idx="86">
                  <c:v>1845</c:v>
                </c:pt>
                <c:pt idx="87">
                  <c:v>2502</c:v>
                </c:pt>
                <c:pt idx="88">
                  <c:v>1656</c:v>
                </c:pt>
                <c:pt idx="89">
                  <c:v>1939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48A2-4019-87AD-0D2B4F8BD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7570832"/>
        <c:axId val="480501792"/>
      </c:lineChart>
      <c:dateAx>
        <c:axId val="4675708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0501792"/>
        <c:crosses val="autoZero"/>
        <c:auto val="1"/>
        <c:lblOffset val="100"/>
        <c:baseTimeUnit val="months"/>
        <c:majorUnit val="4"/>
        <c:majorTimeUnit val="months"/>
      </c:dateAx>
      <c:valAx>
        <c:axId val="48050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6757083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'H_antall solgte+analyse'!$A$103</c:f>
              <c:strCache>
                <c:ptCount val="1"/>
                <c:pt idx="0">
                  <c:v>Østlandet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'H_antall solgte+analyse'!$B$102:$CM$102</c:f>
              <c:numCache>
                <c:formatCode>mmm\ yyyy</c:formatCode>
                <c:ptCount val="90"/>
                <c:pt idx="0">
                  <c:v>37226</c:v>
                </c:pt>
                <c:pt idx="1">
                  <c:v>37288</c:v>
                </c:pt>
                <c:pt idx="2">
                  <c:v>37347</c:v>
                </c:pt>
                <c:pt idx="3">
                  <c:v>37408</c:v>
                </c:pt>
                <c:pt idx="4">
                  <c:v>37469</c:v>
                </c:pt>
                <c:pt idx="5">
                  <c:v>37530</c:v>
                </c:pt>
                <c:pt idx="6">
                  <c:v>37591</c:v>
                </c:pt>
                <c:pt idx="7">
                  <c:v>37653</c:v>
                </c:pt>
                <c:pt idx="8">
                  <c:v>37712</c:v>
                </c:pt>
                <c:pt idx="9">
                  <c:v>37773</c:v>
                </c:pt>
                <c:pt idx="10">
                  <c:v>37834</c:v>
                </c:pt>
                <c:pt idx="11">
                  <c:v>37895</c:v>
                </c:pt>
                <c:pt idx="12">
                  <c:v>37956</c:v>
                </c:pt>
                <c:pt idx="13">
                  <c:v>38018</c:v>
                </c:pt>
                <c:pt idx="14">
                  <c:v>38078</c:v>
                </c:pt>
                <c:pt idx="15">
                  <c:v>38139</c:v>
                </c:pt>
                <c:pt idx="16">
                  <c:v>38200</c:v>
                </c:pt>
                <c:pt idx="17">
                  <c:v>38261</c:v>
                </c:pt>
                <c:pt idx="18">
                  <c:v>38322</c:v>
                </c:pt>
                <c:pt idx="19">
                  <c:v>38384</c:v>
                </c:pt>
                <c:pt idx="20">
                  <c:v>38443</c:v>
                </c:pt>
                <c:pt idx="21">
                  <c:v>38504</c:v>
                </c:pt>
                <c:pt idx="22">
                  <c:v>38565</c:v>
                </c:pt>
                <c:pt idx="23">
                  <c:v>38626</c:v>
                </c:pt>
                <c:pt idx="24">
                  <c:v>38687</c:v>
                </c:pt>
                <c:pt idx="25">
                  <c:v>38749</c:v>
                </c:pt>
                <c:pt idx="26">
                  <c:v>38808</c:v>
                </c:pt>
                <c:pt idx="27">
                  <c:v>38869</c:v>
                </c:pt>
                <c:pt idx="28">
                  <c:v>38930</c:v>
                </c:pt>
                <c:pt idx="29">
                  <c:v>38991</c:v>
                </c:pt>
                <c:pt idx="30">
                  <c:v>39052</c:v>
                </c:pt>
                <c:pt idx="31">
                  <c:v>39114</c:v>
                </c:pt>
                <c:pt idx="32">
                  <c:v>39173</c:v>
                </c:pt>
                <c:pt idx="33">
                  <c:v>39234</c:v>
                </c:pt>
                <c:pt idx="34">
                  <c:v>39295</c:v>
                </c:pt>
                <c:pt idx="35">
                  <c:v>39356</c:v>
                </c:pt>
                <c:pt idx="36">
                  <c:v>39417</c:v>
                </c:pt>
                <c:pt idx="37">
                  <c:v>39479</c:v>
                </c:pt>
                <c:pt idx="38">
                  <c:v>39539</c:v>
                </c:pt>
                <c:pt idx="39">
                  <c:v>39600</c:v>
                </c:pt>
                <c:pt idx="40">
                  <c:v>39661</c:v>
                </c:pt>
                <c:pt idx="41">
                  <c:v>39722</c:v>
                </c:pt>
                <c:pt idx="42">
                  <c:v>39783</c:v>
                </c:pt>
                <c:pt idx="43">
                  <c:v>39845</c:v>
                </c:pt>
                <c:pt idx="44">
                  <c:v>39904</c:v>
                </c:pt>
                <c:pt idx="45">
                  <c:v>39965</c:v>
                </c:pt>
                <c:pt idx="46">
                  <c:v>40026</c:v>
                </c:pt>
                <c:pt idx="47">
                  <c:v>40087</c:v>
                </c:pt>
                <c:pt idx="48">
                  <c:v>40148</c:v>
                </c:pt>
                <c:pt idx="49">
                  <c:v>40210</c:v>
                </c:pt>
                <c:pt idx="50">
                  <c:v>40269</c:v>
                </c:pt>
                <c:pt idx="51">
                  <c:v>40330</c:v>
                </c:pt>
                <c:pt idx="52">
                  <c:v>40391</c:v>
                </c:pt>
                <c:pt idx="53">
                  <c:v>40452</c:v>
                </c:pt>
                <c:pt idx="54">
                  <c:v>40513</c:v>
                </c:pt>
                <c:pt idx="55">
                  <c:v>40575</c:v>
                </c:pt>
                <c:pt idx="56">
                  <c:v>40634</c:v>
                </c:pt>
                <c:pt idx="57">
                  <c:v>40695</c:v>
                </c:pt>
                <c:pt idx="58">
                  <c:v>40756</c:v>
                </c:pt>
                <c:pt idx="59">
                  <c:v>40817</c:v>
                </c:pt>
                <c:pt idx="60">
                  <c:v>40878</c:v>
                </c:pt>
                <c:pt idx="61">
                  <c:v>40940</c:v>
                </c:pt>
                <c:pt idx="62">
                  <c:v>41000</c:v>
                </c:pt>
                <c:pt idx="63">
                  <c:v>41061</c:v>
                </c:pt>
                <c:pt idx="64">
                  <c:v>41122</c:v>
                </c:pt>
                <c:pt idx="65">
                  <c:v>41183</c:v>
                </c:pt>
                <c:pt idx="66">
                  <c:v>41244</c:v>
                </c:pt>
                <c:pt idx="67">
                  <c:v>41306</c:v>
                </c:pt>
                <c:pt idx="68">
                  <c:v>41365</c:v>
                </c:pt>
                <c:pt idx="69">
                  <c:v>41426</c:v>
                </c:pt>
                <c:pt idx="70">
                  <c:v>41487</c:v>
                </c:pt>
                <c:pt idx="71">
                  <c:v>41548</c:v>
                </c:pt>
                <c:pt idx="72">
                  <c:v>41609</c:v>
                </c:pt>
                <c:pt idx="73">
                  <c:v>41671</c:v>
                </c:pt>
                <c:pt idx="74">
                  <c:v>41730</c:v>
                </c:pt>
                <c:pt idx="75">
                  <c:v>41791</c:v>
                </c:pt>
                <c:pt idx="76">
                  <c:v>41852</c:v>
                </c:pt>
                <c:pt idx="77">
                  <c:v>41913</c:v>
                </c:pt>
                <c:pt idx="78">
                  <c:v>41974</c:v>
                </c:pt>
                <c:pt idx="79">
                  <c:v>42036</c:v>
                </c:pt>
                <c:pt idx="80">
                  <c:v>42095</c:v>
                </c:pt>
                <c:pt idx="81">
                  <c:v>42156</c:v>
                </c:pt>
                <c:pt idx="82">
                  <c:v>42217</c:v>
                </c:pt>
                <c:pt idx="83">
                  <c:v>42278</c:v>
                </c:pt>
                <c:pt idx="84">
                  <c:v>42339</c:v>
                </c:pt>
                <c:pt idx="85">
                  <c:v>42401</c:v>
                </c:pt>
                <c:pt idx="86">
                  <c:v>42461</c:v>
                </c:pt>
                <c:pt idx="87">
                  <c:v>42522</c:v>
                </c:pt>
                <c:pt idx="88">
                  <c:v>42583</c:v>
                </c:pt>
                <c:pt idx="89">
                  <c:v>42644</c:v>
                </c:pt>
              </c:numCache>
            </c:numRef>
          </c:cat>
          <c:val>
            <c:numRef>
              <c:f>'H_antall solgte+analyse'!$B$103:$CM$103</c:f>
              <c:numCache>
                <c:formatCode>_ * #,##0_ ;_ * \-#,##0_ ;_ * "-"??_ ;_ @_ </c:formatCode>
                <c:ptCount val="90"/>
                <c:pt idx="0">
                  <c:v>347</c:v>
                </c:pt>
                <c:pt idx="1">
                  <c:v>641</c:v>
                </c:pt>
                <c:pt idx="2">
                  <c:v>522</c:v>
                </c:pt>
                <c:pt idx="3">
                  <c:v>424</c:v>
                </c:pt>
                <c:pt idx="4">
                  <c:v>168</c:v>
                </c:pt>
                <c:pt idx="5">
                  <c:v>417</c:v>
                </c:pt>
                <c:pt idx="6">
                  <c:v>251</c:v>
                </c:pt>
                <c:pt idx="7">
                  <c:v>390</c:v>
                </c:pt>
                <c:pt idx="8">
                  <c:v>315</c:v>
                </c:pt>
                <c:pt idx="9">
                  <c:v>502</c:v>
                </c:pt>
                <c:pt idx="10">
                  <c:v>533</c:v>
                </c:pt>
                <c:pt idx="11">
                  <c:v>768</c:v>
                </c:pt>
                <c:pt idx="12">
                  <c:v>809</c:v>
                </c:pt>
                <c:pt idx="13">
                  <c:v>945</c:v>
                </c:pt>
                <c:pt idx="14">
                  <c:v>1239</c:v>
                </c:pt>
                <c:pt idx="15">
                  <c:v>993</c:v>
                </c:pt>
                <c:pt idx="16">
                  <c:v>1093</c:v>
                </c:pt>
                <c:pt idx="17">
                  <c:v>1132</c:v>
                </c:pt>
                <c:pt idx="18">
                  <c:v>1288</c:v>
                </c:pt>
                <c:pt idx="19">
                  <c:v>1254</c:v>
                </c:pt>
                <c:pt idx="20">
                  <c:v>1202</c:v>
                </c:pt>
                <c:pt idx="21">
                  <c:v>1240</c:v>
                </c:pt>
                <c:pt idx="22">
                  <c:v>1027</c:v>
                </c:pt>
                <c:pt idx="23">
                  <c:v>1056</c:v>
                </c:pt>
                <c:pt idx="24">
                  <c:v>1616</c:v>
                </c:pt>
                <c:pt idx="25">
                  <c:v>955</c:v>
                </c:pt>
                <c:pt idx="26">
                  <c:v>1466</c:v>
                </c:pt>
                <c:pt idx="27">
                  <c:v>1528</c:v>
                </c:pt>
                <c:pt idx="28">
                  <c:v>1598</c:v>
                </c:pt>
                <c:pt idx="29">
                  <c:v>1601</c:v>
                </c:pt>
                <c:pt idx="30">
                  <c:v>1344</c:v>
                </c:pt>
                <c:pt idx="31">
                  <c:v>1328</c:v>
                </c:pt>
                <c:pt idx="32">
                  <c:v>1167</c:v>
                </c:pt>
                <c:pt idx="33">
                  <c:v>1129</c:v>
                </c:pt>
                <c:pt idx="34">
                  <c:v>854</c:v>
                </c:pt>
                <c:pt idx="35">
                  <c:v>611</c:v>
                </c:pt>
                <c:pt idx="36">
                  <c:v>675</c:v>
                </c:pt>
                <c:pt idx="37">
                  <c:v>365</c:v>
                </c:pt>
                <c:pt idx="38">
                  <c:v>396</c:v>
                </c:pt>
                <c:pt idx="39">
                  <c:v>303</c:v>
                </c:pt>
                <c:pt idx="40">
                  <c:v>507</c:v>
                </c:pt>
                <c:pt idx="41">
                  <c:v>212</c:v>
                </c:pt>
                <c:pt idx="42">
                  <c:v>335</c:v>
                </c:pt>
                <c:pt idx="43">
                  <c:v>346</c:v>
                </c:pt>
                <c:pt idx="44">
                  <c:v>565</c:v>
                </c:pt>
                <c:pt idx="45">
                  <c:v>602</c:v>
                </c:pt>
                <c:pt idx="46">
                  <c:v>442</c:v>
                </c:pt>
                <c:pt idx="47">
                  <c:v>879</c:v>
                </c:pt>
                <c:pt idx="48">
                  <c:v>846</c:v>
                </c:pt>
                <c:pt idx="49">
                  <c:v>703</c:v>
                </c:pt>
                <c:pt idx="50">
                  <c:v>956</c:v>
                </c:pt>
                <c:pt idx="51">
                  <c:v>955</c:v>
                </c:pt>
                <c:pt idx="52">
                  <c:v>865</c:v>
                </c:pt>
                <c:pt idx="53">
                  <c:v>1043</c:v>
                </c:pt>
                <c:pt idx="54">
                  <c:v>919</c:v>
                </c:pt>
                <c:pt idx="55">
                  <c:v>1005</c:v>
                </c:pt>
                <c:pt idx="56">
                  <c:v>1197</c:v>
                </c:pt>
                <c:pt idx="57">
                  <c:v>1215</c:v>
                </c:pt>
                <c:pt idx="58">
                  <c:v>760</c:v>
                </c:pt>
                <c:pt idx="59">
                  <c:v>1299</c:v>
                </c:pt>
                <c:pt idx="60">
                  <c:v>1229</c:v>
                </c:pt>
                <c:pt idx="61">
                  <c:v>828</c:v>
                </c:pt>
                <c:pt idx="62">
                  <c:v>1124</c:v>
                </c:pt>
                <c:pt idx="63">
                  <c:v>1497</c:v>
                </c:pt>
                <c:pt idx="64">
                  <c:v>770</c:v>
                </c:pt>
                <c:pt idx="65">
                  <c:v>1288</c:v>
                </c:pt>
                <c:pt idx="66">
                  <c:v>1067</c:v>
                </c:pt>
                <c:pt idx="67">
                  <c:v>1048</c:v>
                </c:pt>
                <c:pt idx="68">
                  <c:v>1043</c:v>
                </c:pt>
                <c:pt idx="69">
                  <c:v>1120</c:v>
                </c:pt>
                <c:pt idx="70">
                  <c:v>626</c:v>
                </c:pt>
                <c:pt idx="71">
                  <c:v>871</c:v>
                </c:pt>
                <c:pt idx="72">
                  <c:v>619</c:v>
                </c:pt>
                <c:pt idx="73">
                  <c:v>529</c:v>
                </c:pt>
                <c:pt idx="74">
                  <c:v>677</c:v>
                </c:pt>
                <c:pt idx="75">
                  <c:v>1043</c:v>
                </c:pt>
                <c:pt idx="76">
                  <c:v>797</c:v>
                </c:pt>
                <c:pt idx="77">
                  <c:v>1260</c:v>
                </c:pt>
                <c:pt idx="78">
                  <c:v>1400</c:v>
                </c:pt>
                <c:pt idx="79">
                  <c:v>1211</c:v>
                </c:pt>
                <c:pt idx="80">
                  <c:v>1632</c:v>
                </c:pt>
                <c:pt idx="81">
                  <c:v>2109</c:v>
                </c:pt>
                <c:pt idx="82">
                  <c:v>1141</c:v>
                </c:pt>
                <c:pt idx="83">
                  <c:v>1543</c:v>
                </c:pt>
                <c:pt idx="84">
                  <c:v>1815</c:v>
                </c:pt>
                <c:pt idx="85">
                  <c:v>1635</c:v>
                </c:pt>
                <c:pt idx="86">
                  <c:v>1845</c:v>
                </c:pt>
                <c:pt idx="87">
                  <c:v>2502</c:v>
                </c:pt>
                <c:pt idx="88">
                  <c:v>1656</c:v>
                </c:pt>
                <c:pt idx="89">
                  <c:v>1939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AD-47B4-98EC-F09E60863A1C}"/>
            </c:ext>
          </c:extLst>
        </c:ser>
        <c:ser>
          <c:idx val="4"/>
          <c:order val="1"/>
          <c:tx>
            <c:strRef>
              <c:f>'H_antall solgte+analyse'!$A$104</c:f>
              <c:strCache>
                <c:ptCount val="1"/>
                <c:pt idx="0">
                  <c:v>Vestlandet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'H_antall solgte+analyse'!$B$102:$CM$102</c:f>
              <c:numCache>
                <c:formatCode>mmm\ yyyy</c:formatCode>
                <c:ptCount val="90"/>
                <c:pt idx="0">
                  <c:v>37226</c:v>
                </c:pt>
                <c:pt idx="1">
                  <c:v>37288</c:v>
                </c:pt>
                <c:pt idx="2">
                  <c:v>37347</c:v>
                </c:pt>
                <c:pt idx="3">
                  <c:v>37408</c:v>
                </c:pt>
                <c:pt idx="4">
                  <c:v>37469</c:v>
                </c:pt>
                <c:pt idx="5">
                  <c:v>37530</c:v>
                </c:pt>
                <c:pt idx="6">
                  <c:v>37591</c:v>
                </c:pt>
                <c:pt idx="7">
                  <c:v>37653</c:v>
                </c:pt>
                <c:pt idx="8">
                  <c:v>37712</c:v>
                </c:pt>
                <c:pt idx="9">
                  <c:v>37773</c:v>
                </c:pt>
                <c:pt idx="10">
                  <c:v>37834</c:v>
                </c:pt>
                <c:pt idx="11">
                  <c:v>37895</c:v>
                </c:pt>
                <c:pt idx="12">
                  <c:v>37956</c:v>
                </c:pt>
                <c:pt idx="13">
                  <c:v>38018</c:v>
                </c:pt>
                <c:pt idx="14">
                  <c:v>38078</c:v>
                </c:pt>
                <c:pt idx="15">
                  <c:v>38139</c:v>
                </c:pt>
                <c:pt idx="16">
                  <c:v>38200</c:v>
                </c:pt>
                <c:pt idx="17">
                  <c:v>38261</c:v>
                </c:pt>
                <c:pt idx="18">
                  <c:v>38322</c:v>
                </c:pt>
                <c:pt idx="19">
                  <c:v>38384</c:v>
                </c:pt>
                <c:pt idx="20">
                  <c:v>38443</c:v>
                </c:pt>
                <c:pt idx="21">
                  <c:v>38504</c:v>
                </c:pt>
                <c:pt idx="22">
                  <c:v>38565</c:v>
                </c:pt>
                <c:pt idx="23">
                  <c:v>38626</c:v>
                </c:pt>
                <c:pt idx="24">
                  <c:v>38687</c:v>
                </c:pt>
                <c:pt idx="25">
                  <c:v>38749</c:v>
                </c:pt>
                <c:pt idx="26">
                  <c:v>38808</c:v>
                </c:pt>
                <c:pt idx="27">
                  <c:v>38869</c:v>
                </c:pt>
                <c:pt idx="28">
                  <c:v>38930</c:v>
                </c:pt>
                <c:pt idx="29">
                  <c:v>38991</c:v>
                </c:pt>
                <c:pt idx="30">
                  <c:v>39052</c:v>
                </c:pt>
                <c:pt idx="31">
                  <c:v>39114</c:v>
                </c:pt>
                <c:pt idx="32">
                  <c:v>39173</c:v>
                </c:pt>
                <c:pt idx="33">
                  <c:v>39234</c:v>
                </c:pt>
                <c:pt idx="34">
                  <c:v>39295</c:v>
                </c:pt>
                <c:pt idx="35">
                  <c:v>39356</c:v>
                </c:pt>
                <c:pt idx="36">
                  <c:v>39417</c:v>
                </c:pt>
                <c:pt idx="37">
                  <c:v>39479</c:v>
                </c:pt>
                <c:pt idx="38">
                  <c:v>39539</c:v>
                </c:pt>
                <c:pt idx="39">
                  <c:v>39600</c:v>
                </c:pt>
                <c:pt idx="40">
                  <c:v>39661</c:v>
                </c:pt>
                <c:pt idx="41">
                  <c:v>39722</c:v>
                </c:pt>
                <c:pt idx="42">
                  <c:v>39783</c:v>
                </c:pt>
                <c:pt idx="43">
                  <c:v>39845</c:v>
                </c:pt>
                <c:pt idx="44">
                  <c:v>39904</c:v>
                </c:pt>
                <c:pt idx="45">
                  <c:v>39965</c:v>
                </c:pt>
                <c:pt idx="46">
                  <c:v>40026</c:v>
                </c:pt>
                <c:pt idx="47">
                  <c:v>40087</c:v>
                </c:pt>
                <c:pt idx="48">
                  <c:v>40148</c:v>
                </c:pt>
                <c:pt idx="49">
                  <c:v>40210</c:v>
                </c:pt>
                <c:pt idx="50">
                  <c:v>40269</c:v>
                </c:pt>
                <c:pt idx="51">
                  <c:v>40330</c:v>
                </c:pt>
                <c:pt idx="52">
                  <c:v>40391</c:v>
                </c:pt>
                <c:pt idx="53">
                  <c:v>40452</c:v>
                </c:pt>
                <c:pt idx="54">
                  <c:v>40513</c:v>
                </c:pt>
                <c:pt idx="55">
                  <c:v>40575</c:v>
                </c:pt>
                <c:pt idx="56">
                  <c:v>40634</c:v>
                </c:pt>
                <c:pt idx="57">
                  <c:v>40695</c:v>
                </c:pt>
                <c:pt idx="58">
                  <c:v>40756</c:v>
                </c:pt>
                <c:pt idx="59">
                  <c:v>40817</c:v>
                </c:pt>
                <c:pt idx="60">
                  <c:v>40878</c:v>
                </c:pt>
                <c:pt idx="61">
                  <c:v>40940</c:v>
                </c:pt>
                <c:pt idx="62">
                  <c:v>41000</c:v>
                </c:pt>
                <c:pt idx="63">
                  <c:v>41061</c:v>
                </c:pt>
                <c:pt idx="64">
                  <c:v>41122</c:v>
                </c:pt>
                <c:pt idx="65">
                  <c:v>41183</c:v>
                </c:pt>
                <c:pt idx="66">
                  <c:v>41244</c:v>
                </c:pt>
                <c:pt idx="67">
                  <c:v>41306</c:v>
                </c:pt>
                <c:pt idx="68">
                  <c:v>41365</c:v>
                </c:pt>
                <c:pt idx="69">
                  <c:v>41426</c:v>
                </c:pt>
                <c:pt idx="70">
                  <c:v>41487</c:v>
                </c:pt>
                <c:pt idx="71">
                  <c:v>41548</c:v>
                </c:pt>
                <c:pt idx="72">
                  <c:v>41609</c:v>
                </c:pt>
                <c:pt idx="73">
                  <c:v>41671</c:v>
                </c:pt>
                <c:pt idx="74">
                  <c:v>41730</c:v>
                </c:pt>
                <c:pt idx="75">
                  <c:v>41791</c:v>
                </c:pt>
                <c:pt idx="76">
                  <c:v>41852</c:v>
                </c:pt>
                <c:pt idx="77">
                  <c:v>41913</c:v>
                </c:pt>
                <c:pt idx="78">
                  <c:v>41974</c:v>
                </c:pt>
                <c:pt idx="79">
                  <c:v>42036</c:v>
                </c:pt>
                <c:pt idx="80">
                  <c:v>42095</c:v>
                </c:pt>
                <c:pt idx="81">
                  <c:v>42156</c:v>
                </c:pt>
                <c:pt idx="82">
                  <c:v>42217</c:v>
                </c:pt>
                <c:pt idx="83">
                  <c:v>42278</c:v>
                </c:pt>
                <c:pt idx="84">
                  <c:v>42339</c:v>
                </c:pt>
                <c:pt idx="85">
                  <c:v>42401</c:v>
                </c:pt>
                <c:pt idx="86">
                  <c:v>42461</c:v>
                </c:pt>
                <c:pt idx="87">
                  <c:v>42522</c:v>
                </c:pt>
                <c:pt idx="88">
                  <c:v>42583</c:v>
                </c:pt>
                <c:pt idx="89">
                  <c:v>42644</c:v>
                </c:pt>
              </c:numCache>
            </c:numRef>
          </c:cat>
          <c:val>
            <c:numRef>
              <c:f>'H_antall solgte+analyse'!$B$104:$CM$104</c:f>
              <c:numCache>
                <c:formatCode>General</c:formatCode>
                <c:ptCount val="90"/>
                <c:pt idx="62" formatCode="_ * #,##0_ ;_ * \-#,##0_ ;_ * &quot;-&quot;??_ ;_ @_ ">
                  <c:v>532</c:v>
                </c:pt>
                <c:pt idx="63" formatCode="_ * #,##0_ ;_ * \-#,##0_ ;_ * &quot;-&quot;??_ ;_ @_ ">
                  <c:v>619</c:v>
                </c:pt>
                <c:pt idx="64" formatCode="_ * #,##0_ ;_ * \-#,##0_ ;_ * &quot;-&quot;??_ ;_ @_ ">
                  <c:v>395</c:v>
                </c:pt>
                <c:pt idx="65" formatCode="_ * #,##0_ ;_ * \-#,##0_ ;_ * &quot;-&quot;??_ ;_ @_ ">
                  <c:v>694</c:v>
                </c:pt>
                <c:pt idx="66" formatCode="_ * #,##0_ ;_ * \-#,##0_ ;_ * &quot;-&quot;??_ ;_ @_ ">
                  <c:v>641</c:v>
                </c:pt>
                <c:pt idx="67" formatCode="_ * #,##0_ ;_ * \-#,##0_ ;_ * &quot;-&quot;??_ ;_ @_ ">
                  <c:v>543</c:v>
                </c:pt>
                <c:pt idx="68" formatCode="_ * #,##0_ ;_ * \-#,##0_ ;_ * &quot;-&quot;??_ ;_ @_ ">
                  <c:v>527</c:v>
                </c:pt>
                <c:pt idx="69" formatCode="_ * #,##0_ ;_ * \-#,##0_ ;_ * &quot;-&quot;??_ ;_ @_ ">
                  <c:v>713</c:v>
                </c:pt>
                <c:pt idx="70" formatCode="_ * #,##0_ ;_ * \-#,##0_ ;_ * &quot;-&quot;??_ ;_ @_ ">
                  <c:v>303</c:v>
                </c:pt>
                <c:pt idx="71" formatCode="_ * #,##0_ ;_ * \-#,##0_ ;_ * &quot;-&quot;??_ ;_ @_ ">
                  <c:v>458</c:v>
                </c:pt>
                <c:pt idx="72" formatCode="_ * #,##0_ ;_ * \-#,##0_ ;_ * &quot;-&quot;??_ ;_ @_ ">
                  <c:v>431</c:v>
                </c:pt>
                <c:pt idx="73" formatCode="_ * #,##0_ ;_ * \-#,##0_ ;_ * &quot;-&quot;??_ ;_ @_ ">
                  <c:v>301</c:v>
                </c:pt>
                <c:pt idx="74" formatCode="_ * #,##0_ ;_ * \-#,##0_ ;_ * &quot;-&quot;??_ ;_ @_ ">
                  <c:v>478</c:v>
                </c:pt>
                <c:pt idx="75" formatCode="_ * #,##0_ ;_ * \-#,##0_ ;_ * &quot;-&quot;??_ ;_ @_ ">
                  <c:v>548</c:v>
                </c:pt>
                <c:pt idx="76" formatCode="_ * #,##0_ ;_ * \-#,##0_ ;_ * &quot;-&quot;??_ ;_ @_ ">
                  <c:v>403</c:v>
                </c:pt>
                <c:pt idx="77" formatCode="_ * #,##0_ ;_ * \-#,##0_ ;_ * &quot;-&quot;??_ ;_ @_ ">
                  <c:v>578</c:v>
                </c:pt>
                <c:pt idx="78" formatCode="_ * #,##0_ ;_ * \-#,##0_ ;_ * &quot;-&quot;??_ ;_ @_ ">
                  <c:v>570</c:v>
                </c:pt>
                <c:pt idx="79" formatCode="_ * #,##0_ ;_ * \-#,##0_ ;_ * &quot;-&quot;??_ ;_ @_ ">
                  <c:v>524</c:v>
                </c:pt>
                <c:pt idx="80" formatCode="_ * #,##0_ ;_ * \-#,##0_ ;_ * &quot;-&quot;??_ ;_ @_ ">
                  <c:v>558</c:v>
                </c:pt>
                <c:pt idx="81" formatCode="_ * #,##0_ ;_ * \-#,##0_ ;_ * &quot;-&quot;??_ ;_ @_ ">
                  <c:v>621</c:v>
                </c:pt>
                <c:pt idx="82" formatCode="_ * #,##0_ ;_ * \-#,##0_ ;_ * &quot;-&quot;??_ ;_ @_ ">
                  <c:v>332</c:v>
                </c:pt>
                <c:pt idx="83" formatCode="_ * #,##0_ ;_ * \-#,##0_ ;_ * &quot;-&quot;??_ ;_ @_ ">
                  <c:v>451</c:v>
                </c:pt>
                <c:pt idx="84" formatCode="_ * #,##0_ ;_ * \-#,##0_ ;_ * &quot;-&quot;??_ ;_ @_ ">
                  <c:v>368</c:v>
                </c:pt>
                <c:pt idx="85" formatCode="_ * #,##0_ ;_ * \-#,##0_ ;_ * &quot;-&quot;??_ ;_ @_ ">
                  <c:v>451</c:v>
                </c:pt>
                <c:pt idx="86" formatCode="_ * #,##0_ ;_ * \-#,##0_ ;_ * &quot;-&quot;??_ ;_ @_ ">
                  <c:v>551</c:v>
                </c:pt>
                <c:pt idx="87" formatCode="_ * #,##0_ ;_ * \-#,##0_ ;_ * &quot;-&quot;??_ ;_ @_ ">
                  <c:v>542</c:v>
                </c:pt>
                <c:pt idx="88" formatCode="_ * #,##0_ ;_ * \-#,##0_ ;_ * &quot;-&quot;??_ ;_ @_ ">
                  <c:v>436</c:v>
                </c:pt>
                <c:pt idx="89" formatCode="_ * #,##0_ ;_ * \-#,##0_ ;_ * &quot;-&quot;??_ ;_ @_ ">
                  <c:v>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AD-47B4-98EC-F09E60863A1C}"/>
            </c:ext>
          </c:extLst>
        </c:ser>
        <c:ser>
          <c:idx val="5"/>
          <c:order val="2"/>
          <c:tx>
            <c:strRef>
              <c:f>'H_antall solgte+analyse'!$A$105</c:f>
              <c:strCache>
                <c:ptCount val="1"/>
                <c:pt idx="0">
                  <c:v>Sørlandet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'H_antall solgte+analyse'!$B$102:$CM$102</c:f>
              <c:numCache>
                <c:formatCode>mmm\ yyyy</c:formatCode>
                <c:ptCount val="90"/>
                <c:pt idx="0">
                  <c:v>37226</c:v>
                </c:pt>
                <c:pt idx="1">
                  <c:v>37288</c:v>
                </c:pt>
                <c:pt idx="2">
                  <c:v>37347</c:v>
                </c:pt>
                <c:pt idx="3">
                  <c:v>37408</c:v>
                </c:pt>
                <c:pt idx="4">
                  <c:v>37469</c:v>
                </c:pt>
                <c:pt idx="5">
                  <c:v>37530</c:v>
                </c:pt>
                <c:pt idx="6">
                  <c:v>37591</c:v>
                </c:pt>
                <c:pt idx="7">
                  <c:v>37653</c:v>
                </c:pt>
                <c:pt idx="8">
                  <c:v>37712</c:v>
                </c:pt>
                <c:pt idx="9">
                  <c:v>37773</c:v>
                </c:pt>
                <c:pt idx="10">
                  <c:v>37834</c:v>
                </c:pt>
                <c:pt idx="11">
                  <c:v>37895</c:v>
                </c:pt>
                <c:pt idx="12">
                  <c:v>37956</c:v>
                </c:pt>
                <c:pt idx="13">
                  <c:v>38018</c:v>
                </c:pt>
                <c:pt idx="14">
                  <c:v>38078</c:v>
                </c:pt>
                <c:pt idx="15">
                  <c:v>38139</c:v>
                </c:pt>
                <c:pt idx="16">
                  <c:v>38200</c:v>
                </c:pt>
                <c:pt idx="17">
                  <c:v>38261</c:v>
                </c:pt>
                <c:pt idx="18">
                  <c:v>38322</c:v>
                </c:pt>
                <c:pt idx="19">
                  <c:v>38384</c:v>
                </c:pt>
                <c:pt idx="20">
                  <c:v>38443</c:v>
                </c:pt>
                <c:pt idx="21">
                  <c:v>38504</c:v>
                </c:pt>
                <c:pt idx="22">
                  <c:v>38565</c:v>
                </c:pt>
                <c:pt idx="23">
                  <c:v>38626</c:v>
                </c:pt>
                <c:pt idx="24">
                  <c:v>38687</c:v>
                </c:pt>
                <c:pt idx="25">
                  <c:v>38749</c:v>
                </c:pt>
                <c:pt idx="26">
                  <c:v>38808</c:v>
                </c:pt>
                <c:pt idx="27">
                  <c:v>38869</c:v>
                </c:pt>
                <c:pt idx="28">
                  <c:v>38930</c:v>
                </c:pt>
                <c:pt idx="29">
                  <c:v>38991</c:v>
                </c:pt>
                <c:pt idx="30">
                  <c:v>39052</c:v>
                </c:pt>
                <c:pt idx="31">
                  <c:v>39114</c:v>
                </c:pt>
                <c:pt idx="32">
                  <c:v>39173</c:v>
                </c:pt>
                <c:pt idx="33">
                  <c:v>39234</c:v>
                </c:pt>
                <c:pt idx="34">
                  <c:v>39295</c:v>
                </c:pt>
                <c:pt idx="35">
                  <c:v>39356</c:v>
                </c:pt>
                <c:pt idx="36">
                  <c:v>39417</c:v>
                </c:pt>
                <c:pt idx="37">
                  <c:v>39479</c:v>
                </c:pt>
                <c:pt idx="38">
                  <c:v>39539</c:v>
                </c:pt>
                <c:pt idx="39">
                  <c:v>39600</c:v>
                </c:pt>
                <c:pt idx="40">
                  <c:v>39661</c:v>
                </c:pt>
                <c:pt idx="41">
                  <c:v>39722</c:v>
                </c:pt>
                <c:pt idx="42">
                  <c:v>39783</c:v>
                </c:pt>
                <c:pt idx="43">
                  <c:v>39845</c:v>
                </c:pt>
                <c:pt idx="44">
                  <c:v>39904</c:v>
                </c:pt>
                <c:pt idx="45">
                  <c:v>39965</c:v>
                </c:pt>
                <c:pt idx="46">
                  <c:v>40026</c:v>
                </c:pt>
                <c:pt idx="47">
                  <c:v>40087</c:v>
                </c:pt>
                <c:pt idx="48">
                  <c:v>40148</c:v>
                </c:pt>
                <c:pt idx="49">
                  <c:v>40210</c:v>
                </c:pt>
                <c:pt idx="50">
                  <c:v>40269</c:v>
                </c:pt>
                <c:pt idx="51">
                  <c:v>40330</c:v>
                </c:pt>
                <c:pt idx="52">
                  <c:v>40391</c:v>
                </c:pt>
                <c:pt idx="53">
                  <c:v>40452</c:v>
                </c:pt>
                <c:pt idx="54">
                  <c:v>40513</c:v>
                </c:pt>
                <c:pt idx="55">
                  <c:v>40575</c:v>
                </c:pt>
                <c:pt idx="56">
                  <c:v>40634</c:v>
                </c:pt>
                <c:pt idx="57">
                  <c:v>40695</c:v>
                </c:pt>
                <c:pt idx="58">
                  <c:v>40756</c:v>
                </c:pt>
                <c:pt idx="59">
                  <c:v>40817</c:v>
                </c:pt>
                <c:pt idx="60">
                  <c:v>40878</c:v>
                </c:pt>
                <c:pt idx="61">
                  <c:v>40940</c:v>
                </c:pt>
                <c:pt idx="62">
                  <c:v>41000</c:v>
                </c:pt>
                <c:pt idx="63">
                  <c:v>41061</c:v>
                </c:pt>
                <c:pt idx="64">
                  <c:v>41122</c:v>
                </c:pt>
                <c:pt idx="65">
                  <c:v>41183</c:v>
                </c:pt>
                <c:pt idx="66">
                  <c:v>41244</c:v>
                </c:pt>
                <c:pt idx="67">
                  <c:v>41306</c:v>
                </c:pt>
                <c:pt idx="68">
                  <c:v>41365</c:v>
                </c:pt>
                <c:pt idx="69">
                  <c:v>41426</c:v>
                </c:pt>
                <c:pt idx="70">
                  <c:v>41487</c:v>
                </c:pt>
                <c:pt idx="71">
                  <c:v>41548</c:v>
                </c:pt>
                <c:pt idx="72">
                  <c:v>41609</c:v>
                </c:pt>
                <c:pt idx="73">
                  <c:v>41671</c:v>
                </c:pt>
                <c:pt idx="74">
                  <c:v>41730</c:v>
                </c:pt>
                <c:pt idx="75">
                  <c:v>41791</c:v>
                </c:pt>
                <c:pt idx="76">
                  <c:v>41852</c:v>
                </c:pt>
                <c:pt idx="77">
                  <c:v>41913</c:v>
                </c:pt>
                <c:pt idx="78">
                  <c:v>41974</c:v>
                </c:pt>
                <c:pt idx="79">
                  <c:v>42036</c:v>
                </c:pt>
                <c:pt idx="80">
                  <c:v>42095</c:v>
                </c:pt>
                <c:pt idx="81">
                  <c:v>42156</c:v>
                </c:pt>
                <c:pt idx="82">
                  <c:v>42217</c:v>
                </c:pt>
                <c:pt idx="83">
                  <c:v>42278</c:v>
                </c:pt>
                <c:pt idx="84">
                  <c:v>42339</c:v>
                </c:pt>
                <c:pt idx="85">
                  <c:v>42401</c:v>
                </c:pt>
                <c:pt idx="86">
                  <c:v>42461</c:v>
                </c:pt>
                <c:pt idx="87">
                  <c:v>42522</c:v>
                </c:pt>
                <c:pt idx="88">
                  <c:v>42583</c:v>
                </c:pt>
                <c:pt idx="89">
                  <c:v>42644</c:v>
                </c:pt>
              </c:numCache>
            </c:numRef>
          </c:cat>
          <c:val>
            <c:numRef>
              <c:f>'H_antall solgte+analyse'!$B$105:$CM$105</c:f>
              <c:numCache>
                <c:formatCode>General</c:formatCode>
                <c:ptCount val="90"/>
                <c:pt idx="71" formatCode="_ * #,##0_ ;_ * \-#,##0_ ;_ * &quot;-&quot;??_ ;_ @_ ">
                  <c:v>137</c:v>
                </c:pt>
                <c:pt idx="72" formatCode="_ * #,##0_ ;_ * \-#,##0_ ;_ * &quot;-&quot;??_ ;_ @_ ">
                  <c:v>97</c:v>
                </c:pt>
                <c:pt idx="73" formatCode="_ * #,##0_ ;_ * \-#,##0_ ;_ * &quot;-&quot;??_ ;_ @_ ">
                  <c:v>97</c:v>
                </c:pt>
                <c:pt idx="74" formatCode="_ * #,##0_ ;_ * \-#,##0_ ;_ * &quot;-&quot;??_ ;_ @_ ">
                  <c:v>94</c:v>
                </c:pt>
                <c:pt idx="75" formatCode="_ * #,##0_ ;_ * \-#,##0_ ;_ * &quot;-&quot;??_ ;_ @_ ">
                  <c:v>144</c:v>
                </c:pt>
                <c:pt idx="76" formatCode="_ * #,##0_ ;_ * \-#,##0_ ;_ * &quot;-&quot;??_ ;_ @_ ">
                  <c:v>119</c:v>
                </c:pt>
                <c:pt idx="77" formatCode="_ * #,##0_ ;_ * \-#,##0_ ;_ * &quot;-&quot;??_ ;_ @_ ">
                  <c:v>151</c:v>
                </c:pt>
                <c:pt idx="78" formatCode="_ * #,##0_ ;_ * \-#,##0_ ;_ * &quot;-&quot;??_ ;_ @_ ">
                  <c:v>225</c:v>
                </c:pt>
                <c:pt idx="79" formatCode="_ * #,##0_ ;_ * \-#,##0_ ;_ * &quot;-&quot;??_ ;_ @_ ">
                  <c:v>154</c:v>
                </c:pt>
                <c:pt idx="80" formatCode="_ * #,##0_ ;_ * \-#,##0_ ;_ * &quot;-&quot;??_ ;_ @_ ">
                  <c:v>198</c:v>
                </c:pt>
                <c:pt idx="81" formatCode="_ * #,##0_ ;_ * \-#,##0_ ;_ * &quot;-&quot;??_ ;_ @_ ">
                  <c:v>248</c:v>
                </c:pt>
                <c:pt idx="82" formatCode="_ * #,##0_ ;_ * \-#,##0_ ;_ * &quot;-&quot;??_ ;_ @_ ">
                  <c:v>205</c:v>
                </c:pt>
                <c:pt idx="83" formatCode="_ * #,##0_ ;_ * \-#,##0_ ;_ * &quot;-&quot;??_ ;_ @_ ">
                  <c:v>200</c:v>
                </c:pt>
                <c:pt idx="84" formatCode="_ * #,##0_ ;_ * \-#,##0_ ;_ * &quot;-&quot;??_ ;_ @_ ">
                  <c:v>145</c:v>
                </c:pt>
                <c:pt idx="85" formatCode="_ * #,##0_ ;_ * \-#,##0_ ;_ * &quot;-&quot;??_ ;_ @_ ">
                  <c:v>167</c:v>
                </c:pt>
                <c:pt idx="86" formatCode="_ * #,##0_ ;_ * \-#,##0_ ;_ * &quot;-&quot;??_ ;_ @_ ">
                  <c:v>169</c:v>
                </c:pt>
                <c:pt idx="87" formatCode="_ * #,##0_ ;_ * \-#,##0_ ;_ * &quot;-&quot;??_ ;_ @_ ">
                  <c:v>220</c:v>
                </c:pt>
                <c:pt idx="88" formatCode="_ * #,##0_ ;_ * \-#,##0_ ;_ * &quot;-&quot;??_ ;_ @_ ">
                  <c:v>214</c:v>
                </c:pt>
                <c:pt idx="89" formatCode="_ * #,##0_ ;_ * \-#,##0_ ;_ * &quot;-&quot;??_ ;_ @_ ">
                  <c:v>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AD-47B4-98EC-F09E60863A1C}"/>
            </c:ext>
          </c:extLst>
        </c:ser>
        <c:ser>
          <c:idx val="6"/>
          <c:order val="3"/>
          <c:tx>
            <c:strRef>
              <c:f>'H_antall solgte+analyse'!$A$106</c:f>
              <c:strCache>
                <c:ptCount val="1"/>
                <c:pt idx="0">
                  <c:v>Nord-Norge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'H_antall solgte+analyse'!$B$102:$CM$102</c:f>
              <c:numCache>
                <c:formatCode>mmm\ yyyy</c:formatCode>
                <c:ptCount val="90"/>
                <c:pt idx="0">
                  <c:v>37226</c:v>
                </c:pt>
                <c:pt idx="1">
                  <c:v>37288</c:v>
                </c:pt>
                <c:pt idx="2">
                  <c:v>37347</c:v>
                </c:pt>
                <c:pt idx="3">
                  <c:v>37408</c:v>
                </c:pt>
                <c:pt idx="4">
                  <c:v>37469</c:v>
                </c:pt>
                <c:pt idx="5">
                  <c:v>37530</c:v>
                </c:pt>
                <c:pt idx="6">
                  <c:v>37591</c:v>
                </c:pt>
                <c:pt idx="7">
                  <c:v>37653</c:v>
                </c:pt>
                <c:pt idx="8">
                  <c:v>37712</c:v>
                </c:pt>
                <c:pt idx="9">
                  <c:v>37773</c:v>
                </c:pt>
                <c:pt idx="10">
                  <c:v>37834</c:v>
                </c:pt>
                <c:pt idx="11">
                  <c:v>37895</c:v>
                </c:pt>
                <c:pt idx="12">
                  <c:v>37956</c:v>
                </c:pt>
                <c:pt idx="13">
                  <c:v>38018</c:v>
                </c:pt>
                <c:pt idx="14">
                  <c:v>38078</c:v>
                </c:pt>
                <c:pt idx="15">
                  <c:v>38139</c:v>
                </c:pt>
                <c:pt idx="16">
                  <c:v>38200</c:v>
                </c:pt>
                <c:pt idx="17">
                  <c:v>38261</c:v>
                </c:pt>
                <c:pt idx="18">
                  <c:v>38322</c:v>
                </c:pt>
                <c:pt idx="19">
                  <c:v>38384</c:v>
                </c:pt>
                <c:pt idx="20">
                  <c:v>38443</c:v>
                </c:pt>
                <c:pt idx="21">
                  <c:v>38504</c:v>
                </c:pt>
                <c:pt idx="22">
                  <c:v>38565</c:v>
                </c:pt>
                <c:pt idx="23">
                  <c:v>38626</c:v>
                </c:pt>
                <c:pt idx="24">
                  <c:v>38687</c:v>
                </c:pt>
                <c:pt idx="25">
                  <c:v>38749</c:v>
                </c:pt>
                <c:pt idx="26">
                  <c:v>38808</c:v>
                </c:pt>
                <c:pt idx="27">
                  <c:v>38869</c:v>
                </c:pt>
                <c:pt idx="28">
                  <c:v>38930</c:v>
                </c:pt>
                <c:pt idx="29">
                  <c:v>38991</c:v>
                </c:pt>
                <c:pt idx="30">
                  <c:v>39052</c:v>
                </c:pt>
                <c:pt idx="31">
                  <c:v>39114</c:v>
                </c:pt>
                <c:pt idx="32">
                  <c:v>39173</c:v>
                </c:pt>
                <c:pt idx="33">
                  <c:v>39234</c:v>
                </c:pt>
                <c:pt idx="34">
                  <c:v>39295</c:v>
                </c:pt>
                <c:pt idx="35">
                  <c:v>39356</c:v>
                </c:pt>
                <c:pt idx="36">
                  <c:v>39417</c:v>
                </c:pt>
                <c:pt idx="37">
                  <c:v>39479</c:v>
                </c:pt>
                <c:pt idx="38">
                  <c:v>39539</c:v>
                </c:pt>
                <c:pt idx="39">
                  <c:v>39600</c:v>
                </c:pt>
                <c:pt idx="40">
                  <c:v>39661</c:v>
                </c:pt>
                <c:pt idx="41">
                  <c:v>39722</c:v>
                </c:pt>
                <c:pt idx="42">
                  <c:v>39783</c:v>
                </c:pt>
                <c:pt idx="43">
                  <c:v>39845</c:v>
                </c:pt>
                <c:pt idx="44">
                  <c:v>39904</c:v>
                </c:pt>
                <c:pt idx="45">
                  <c:v>39965</c:v>
                </c:pt>
                <c:pt idx="46">
                  <c:v>40026</c:v>
                </c:pt>
                <c:pt idx="47">
                  <c:v>40087</c:v>
                </c:pt>
                <c:pt idx="48">
                  <c:v>40148</c:v>
                </c:pt>
                <c:pt idx="49">
                  <c:v>40210</c:v>
                </c:pt>
                <c:pt idx="50">
                  <c:v>40269</c:v>
                </c:pt>
                <c:pt idx="51">
                  <c:v>40330</c:v>
                </c:pt>
                <c:pt idx="52">
                  <c:v>40391</c:v>
                </c:pt>
                <c:pt idx="53">
                  <c:v>40452</c:v>
                </c:pt>
                <c:pt idx="54">
                  <c:v>40513</c:v>
                </c:pt>
                <c:pt idx="55">
                  <c:v>40575</c:v>
                </c:pt>
                <c:pt idx="56">
                  <c:v>40634</c:v>
                </c:pt>
                <c:pt idx="57">
                  <c:v>40695</c:v>
                </c:pt>
                <c:pt idx="58">
                  <c:v>40756</c:v>
                </c:pt>
                <c:pt idx="59">
                  <c:v>40817</c:v>
                </c:pt>
                <c:pt idx="60">
                  <c:v>40878</c:v>
                </c:pt>
                <c:pt idx="61">
                  <c:v>40940</c:v>
                </c:pt>
                <c:pt idx="62">
                  <c:v>41000</c:v>
                </c:pt>
                <c:pt idx="63">
                  <c:v>41061</c:v>
                </c:pt>
                <c:pt idx="64">
                  <c:v>41122</c:v>
                </c:pt>
                <c:pt idx="65">
                  <c:v>41183</c:v>
                </c:pt>
                <c:pt idx="66">
                  <c:v>41244</c:v>
                </c:pt>
                <c:pt idx="67">
                  <c:v>41306</c:v>
                </c:pt>
                <c:pt idx="68">
                  <c:v>41365</c:v>
                </c:pt>
                <c:pt idx="69">
                  <c:v>41426</c:v>
                </c:pt>
                <c:pt idx="70">
                  <c:v>41487</c:v>
                </c:pt>
                <c:pt idx="71">
                  <c:v>41548</c:v>
                </c:pt>
                <c:pt idx="72">
                  <c:v>41609</c:v>
                </c:pt>
                <c:pt idx="73">
                  <c:v>41671</c:v>
                </c:pt>
                <c:pt idx="74">
                  <c:v>41730</c:v>
                </c:pt>
                <c:pt idx="75">
                  <c:v>41791</c:v>
                </c:pt>
                <c:pt idx="76">
                  <c:v>41852</c:v>
                </c:pt>
                <c:pt idx="77">
                  <c:v>41913</c:v>
                </c:pt>
                <c:pt idx="78">
                  <c:v>41974</c:v>
                </c:pt>
                <c:pt idx="79">
                  <c:v>42036</c:v>
                </c:pt>
                <c:pt idx="80">
                  <c:v>42095</c:v>
                </c:pt>
                <c:pt idx="81">
                  <c:v>42156</c:v>
                </c:pt>
                <c:pt idx="82">
                  <c:v>42217</c:v>
                </c:pt>
                <c:pt idx="83">
                  <c:v>42278</c:v>
                </c:pt>
                <c:pt idx="84">
                  <c:v>42339</c:v>
                </c:pt>
                <c:pt idx="85">
                  <c:v>42401</c:v>
                </c:pt>
                <c:pt idx="86">
                  <c:v>42461</c:v>
                </c:pt>
                <c:pt idx="87">
                  <c:v>42522</c:v>
                </c:pt>
                <c:pt idx="88">
                  <c:v>42583</c:v>
                </c:pt>
                <c:pt idx="89">
                  <c:v>42644</c:v>
                </c:pt>
              </c:numCache>
            </c:numRef>
          </c:cat>
          <c:val>
            <c:numRef>
              <c:f>'H_antall solgte+analyse'!$B$106:$CM$106</c:f>
              <c:numCache>
                <c:formatCode>General</c:formatCode>
                <c:ptCount val="90"/>
                <c:pt idx="71" formatCode="_ * #,##0_ ;_ * \-#,##0_ ;_ * &quot;-&quot;??_ ;_ @_ ">
                  <c:v>98</c:v>
                </c:pt>
                <c:pt idx="72" formatCode="_ * #,##0_ ;_ * \-#,##0_ ;_ * &quot;-&quot;??_ ;_ @_ ">
                  <c:v>68</c:v>
                </c:pt>
                <c:pt idx="73" formatCode="_ * #,##0_ ;_ * \-#,##0_ ;_ * &quot;-&quot;??_ ;_ @_ ">
                  <c:v>70</c:v>
                </c:pt>
                <c:pt idx="74" formatCode="_ * #,##0_ ;_ * \-#,##0_ ;_ * &quot;-&quot;??_ ;_ @_ ">
                  <c:v>120</c:v>
                </c:pt>
                <c:pt idx="75" formatCode="_ * #,##0_ ;_ * \-#,##0_ ;_ * &quot;-&quot;??_ ;_ @_ ">
                  <c:v>103</c:v>
                </c:pt>
                <c:pt idx="76" formatCode="_ * #,##0_ ;_ * \-#,##0_ ;_ * &quot;-&quot;??_ ;_ @_ ">
                  <c:v>182</c:v>
                </c:pt>
                <c:pt idx="77" formatCode="_ * #,##0_ ;_ * \-#,##0_ ;_ * &quot;-&quot;??_ ;_ @_ ">
                  <c:v>137</c:v>
                </c:pt>
                <c:pt idx="78" formatCode="_ * #,##0_ ;_ * \-#,##0_ ;_ * &quot;-&quot;??_ ;_ @_ ">
                  <c:v>173</c:v>
                </c:pt>
                <c:pt idx="79" formatCode="_ * #,##0_ ;_ * \-#,##0_ ;_ * &quot;-&quot;??_ ;_ @_ ">
                  <c:v>148</c:v>
                </c:pt>
                <c:pt idx="80" formatCode="_ * #,##0_ ;_ * \-#,##0_ ;_ * &quot;-&quot;??_ ;_ @_ ">
                  <c:v>134</c:v>
                </c:pt>
                <c:pt idx="81" formatCode="_ * #,##0_ ;_ * \-#,##0_ ;_ * &quot;-&quot;??_ ;_ @_ ">
                  <c:v>163</c:v>
                </c:pt>
                <c:pt idx="82" formatCode="_ * #,##0_ ;_ * \-#,##0_ ;_ * &quot;-&quot;??_ ;_ @_ ">
                  <c:v>117</c:v>
                </c:pt>
                <c:pt idx="83" formatCode="_ * #,##0_ ;_ * \-#,##0_ ;_ * &quot;-&quot;??_ ;_ @_ ">
                  <c:v>216</c:v>
                </c:pt>
                <c:pt idx="84" formatCode="_ * #,##0_ ;_ * \-#,##0_ ;_ * &quot;-&quot;??_ ;_ @_ ">
                  <c:v>119</c:v>
                </c:pt>
                <c:pt idx="85" formatCode="_ * #,##0_ ;_ * \-#,##0_ ;_ * &quot;-&quot;??_ ;_ @_ ">
                  <c:v>168</c:v>
                </c:pt>
                <c:pt idx="86" formatCode="_ * #,##0_ ;_ * \-#,##0_ ;_ * &quot;-&quot;??_ ;_ @_ ">
                  <c:v>173</c:v>
                </c:pt>
                <c:pt idx="87" formatCode="_ * #,##0_ ;_ * \-#,##0_ ;_ * &quot;-&quot;??_ ;_ @_ ">
                  <c:v>206</c:v>
                </c:pt>
                <c:pt idx="88" formatCode="_ * #,##0_ ;_ * \-#,##0_ ;_ * &quot;-&quot;??_ ;_ @_ ">
                  <c:v>197</c:v>
                </c:pt>
                <c:pt idx="89" formatCode="_ * #,##0_ ;_ * \-#,##0_ ;_ * &quot;-&quot;??_ ;_ @_ 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AD-47B4-98EC-F09E60863A1C}"/>
            </c:ext>
          </c:extLst>
        </c:ser>
        <c:ser>
          <c:idx val="7"/>
          <c:order val="4"/>
          <c:tx>
            <c:strRef>
              <c:f>'H_antall solgte+analyse'!$A$107</c:f>
              <c:strCache>
                <c:ptCount val="1"/>
                <c:pt idx="0">
                  <c:v>Midt-Norge</c:v>
                </c:pt>
              </c:strCache>
            </c:strRef>
          </c:tx>
          <c:spPr>
            <a:ln w="571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'H_antall solgte+analyse'!$B$102:$CM$102</c:f>
              <c:numCache>
                <c:formatCode>mmm\ yyyy</c:formatCode>
                <c:ptCount val="90"/>
                <c:pt idx="0">
                  <c:v>37226</c:v>
                </c:pt>
                <c:pt idx="1">
                  <c:v>37288</c:v>
                </c:pt>
                <c:pt idx="2">
                  <c:v>37347</c:v>
                </c:pt>
                <c:pt idx="3">
                  <c:v>37408</c:v>
                </c:pt>
                <c:pt idx="4">
                  <c:v>37469</c:v>
                </c:pt>
                <c:pt idx="5">
                  <c:v>37530</c:v>
                </c:pt>
                <c:pt idx="6">
                  <c:v>37591</c:v>
                </c:pt>
                <c:pt idx="7">
                  <c:v>37653</c:v>
                </c:pt>
                <c:pt idx="8">
                  <c:v>37712</c:v>
                </c:pt>
                <c:pt idx="9">
                  <c:v>37773</c:v>
                </c:pt>
                <c:pt idx="10">
                  <c:v>37834</c:v>
                </c:pt>
                <c:pt idx="11">
                  <c:v>37895</c:v>
                </c:pt>
                <c:pt idx="12">
                  <c:v>37956</c:v>
                </c:pt>
                <c:pt idx="13">
                  <c:v>38018</c:v>
                </c:pt>
                <c:pt idx="14">
                  <c:v>38078</c:v>
                </c:pt>
                <c:pt idx="15">
                  <c:v>38139</c:v>
                </c:pt>
                <c:pt idx="16">
                  <c:v>38200</c:v>
                </c:pt>
                <c:pt idx="17">
                  <c:v>38261</c:v>
                </c:pt>
                <c:pt idx="18">
                  <c:v>38322</c:v>
                </c:pt>
                <c:pt idx="19">
                  <c:v>38384</c:v>
                </c:pt>
                <c:pt idx="20">
                  <c:v>38443</c:v>
                </c:pt>
                <c:pt idx="21">
                  <c:v>38504</c:v>
                </c:pt>
                <c:pt idx="22">
                  <c:v>38565</c:v>
                </c:pt>
                <c:pt idx="23">
                  <c:v>38626</c:v>
                </c:pt>
                <c:pt idx="24">
                  <c:v>38687</c:v>
                </c:pt>
                <c:pt idx="25">
                  <c:v>38749</c:v>
                </c:pt>
                <c:pt idx="26">
                  <c:v>38808</c:v>
                </c:pt>
                <c:pt idx="27">
                  <c:v>38869</c:v>
                </c:pt>
                <c:pt idx="28">
                  <c:v>38930</c:v>
                </c:pt>
                <c:pt idx="29">
                  <c:v>38991</c:v>
                </c:pt>
                <c:pt idx="30">
                  <c:v>39052</c:v>
                </c:pt>
                <c:pt idx="31">
                  <c:v>39114</c:v>
                </c:pt>
                <c:pt idx="32">
                  <c:v>39173</c:v>
                </c:pt>
                <c:pt idx="33">
                  <c:v>39234</c:v>
                </c:pt>
                <c:pt idx="34">
                  <c:v>39295</c:v>
                </c:pt>
                <c:pt idx="35">
                  <c:v>39356</c:v>
                </c:pt>
                <c:pt idx="36">
                  <c:v>39417</c:v>
                </c:pt>
                <c:pt idx="37">
                  <c:v>39479</c:v>
                </c:pt>
                <c:pt idx="38">
                  <c:v>39539</c:v>
                </c:pt>
                <c:pt idx="39">
                  <c:v>39600</c:v>
                </c:pt>
                <c:pt idx="40">
                  <c:v>39661</c:v>
                </c:pt>
                <c:pt idx="41">
                  <c:v>39722</c:v>
                </c:pt>
                <c:pt idx="42">
                  <c:v>39783</c:v>
                </c:pt>
                <c:pt idx="43">
                  <c:v>39845</c:v>
                </c:pt>
                <c:pt idx="44">
                  <c:v>39904</c:v>
                </c:pt>
                <c:pt idx="45">
                  <c:v>39965</c:v>
                </c:pt>
                <c:pt idx="46">
                  <c:v>40026</c:v>
                </c:pt>
                <c:pt idx="47">
                  <c:v>40087</c:v>
                </c:pt>
                <c:pt idx="48">
                  <c:v>40148</c:v>
                </c:pt>
                <c:pt idx="49">
                  <c:v>40210</c:v>
                </c:pt>
                <c:pt idx="50">
                  <c:v>40269</c:v>
                </c:pt>
                <c:pt idx="51">
                  <c:v>40330</c:v>
                </c:pt>
                <c:pt idx="52">
                  <c:v>40391</c:v>
                </c:pt>
                <c:pt idx="53">
                  <c:v>40452</c:v>
                </c:pt>
                <c:pt idx="54">
                  <c:v>40513</c:v>
                </c:pt>
                <c:pt idx="55">
                  <c:v>40575</c:v>
                </c:pt>
                <c:pt idx="56">
                  <c:v>40634</c:v>
                </c:pt>
                <c:pt idx="57">
                  <c:v>40695</c:v>
                </c:pt>
                <c:pt idx="58">
                  <c:v>40756</c:v>
                </c:pt>
                <c:pt idx="59">
                  <c:v>40817</c:v>
                </c:pt>
                <c:pt idx="60">
                  <c:v>40878</c:v>
                </c:pt>
                <c:pt idx="61">
                  <c:v>40940</c:v>
                </c:pt>
                <c:pt idx="62">
                  <c:v>41000</c:v>
                </c:pt>
                <c:pt idx="63">
                  <c:v>41061</c:v>
                </c:pt>
                <c:pt idx="64">
                  <c:v>41122</c:v>
                </c:pt>
                <c:pt idx="65">
                  <c:v>41183</c:v>
                </c:pt>
                <c:pt idx="66">
                  <c:v>41244</c:v>
                </c:pt>
                <c:pt idx="67">
                  <c:v>41306</c:v>
                </c:pt>
                <c:pt idx="68">
                  <c:v>41365</c:v>
                </c:pt>
                <c:pt idx="69">
                  <c:v>41426</c:v>
                </c:pt>
                <c:pt idx="70">
                  <c:v>41487</c:v>
                </c:pt>
                <c:pt idx="71">
                  <c:v>41548</c:v>
                </c:pt>
                <c:pt idx="72">
                  <c:v>41609</c:v>
                </c:pt>
                <c:pt idx="73">
                  <c:v>41671</c:v>
                </c:pt>
                <c:pt idx="74">
                  <c:v>41730</c:v>
                </c:pt>
                <c:pt idx="75">
                  <c:v>41791</c:v>
                </c:pt>
                <c:pt idx="76">
                  <c:v>41852</c:v>
                </c:pt>
                <c:pt idx="77">
                  <c:v>41913</c:v>
                </c:pt>
                <c:pt idx="78">
                  <c:v>41974</c:v>
                </c:pt>
                <c:pt idx="79">
                  <c:v>42036</c:v>
                </c:pt>
                <c:pt idx="80">
                  <c:v>42095</c:v>
                </c:pt>
                <c:pt idx="81">
                  <c:v>42156</c:v>
                </c:pt>
                <c:pt idx="82">
                  <c:v>42217</c:v>
                </c:pt>
                <c:pt idx="83">
                  <c:v>42278</c:v>
                </c:pt>
                <c:pt idx="84">
                  <c:v>42339</c:v>
                </c:pt>
                <c:pt idx="85">
                  <c:v>42401</c:v>
                </c:pt>
                <c:pt idx="86">
                  <c:v>42461</c:v>
                </c:pt>
                <c:pt idx="87">
                  <c:v>42522</c:v>
                </c:pt>
                <c:pt idx="88">
                  <c:v>42583</c:v>
                </c:pt>
                <c:pt idx="89">
                  <c:v>42644</c:v>
                </c:pt>
              </c:numCache>
            </c:numRef>
          </c:cat>
          <c:val>
            <c:numRef>
              <c:f>'H_antall solgte+analyse'!$B$107:$CM$107</c:f>
              <c:numCache>
                <c:formatCode>General</c:formatCode>
                <c:ptCount val="90"/>
                <c:pt idx="71" formatCode="_ * #,##0_ ;_ * \-#,##0_ ;_ * &quot;-&quot;??_ ;_ @_ ">
                  <c:v>249</c:v>
                </c:pt>
                <c:pt idx="72" formatCode="_ * #,##0_ ;_ * \-#,##0_ ;_ * &quot;-&quot;??_ ;_ @_ ">
                  <c:v>192</c:v>
                </c:pt>
                <c:pt idx="73" formatCode="_ * #,##0_ ;_ * \-#,##0_ ;_ * &quot;-&quot;??_ ;_ @_ ">
                  <c:v>246</c:v>
                </c:pt>
                <c:pt idx="74" formatCode="_ * #,##0_ ;_ * \-#,##0_ ;_ * &quot;-&quot;??_ ;_ @_ ">
                  <c:v>266</c:v>
                </c:pt>
                <c:pt idx="75" formatCode="_ * #,##0_ ;_ * \-#,##0_ ;_ * &quot;-&quot;??_ ;_ @_ ">
                  <c:v>317</c:v>
                </c:pt>
                <c:pt idx="76" formatCode="_ * #,##0_ ;_ * \-#,##0_ ;_ * &quot;-&quot;??_ ;_ @_ ">
                  <c:v>270</c:v>
                </c:pt>
                <c:pt idx="77" formatCode="_ * #,##0_ ;_ * \-#,##0_ ;_ * &quot;-&quot;??_ ;_ @_ ">
                  <c:v>329</c:v>
                </c:pt>
                <c:pt idx="78" formatCode="_ * #,##0_ ;_ * \-#,##0_ ;_ * &quot;-&quot;??_ ;_ @_ ">
                  <c:v>345</c:v>
                </c:pt>
                <c:pt idx="79" formatCode="_ * #,##0_ ;_ * \-#,##0_ ;_ * &quot;-&quot;??_ ;_ @_ ">
                  <c:v>339</c:v>
                </c:pt>
                <c:pt idx="80" formatCode="_ * #,##0_ ;_ * \-#,##0_ ;_ * &quot;-&quot;??_ ;_ @_ ">
                  <c:v>473</c:v>
                </c:pt>
                <c:pt idx="81" formatCode="_ * #,##0_ ;_ * \-#,##0_ ;_ * &quot;-&quot;??_ ;_ @_ ">
                  <c:v>411</c:v>
                </c:pt>
                <c:pt idx="82" formatCode="_ * #,##0_ ;_ * \-#,##0_ ;_ * &quot;-&quot;??_ ;_ @_ ">
                  <c:v>308</c:v>
                </c:pt>
                <c:pt idx="83" formatCode="_ * #,##0_ ;_ * \-#,##0_ ;_ * &quot;-&quot;??_ ;_ @_ ">
                  <c:v>447</c:v>
                </c:pt>
                <c:pt idx="84" formatCode="_ * #,##0_ ;_ * \-#,##0_ ;_ * &quot;-&quot;??_ ;_ @_ ">
                  <c:v>450</c:v>
                </c:pt>
                <c:pt idx="85" formatCode="_ * #,##0_ ;_ * \-#,##0_ ;_ * &quot;-&quot;??_ ;_ @_ ">
                  <c:v>397</c:v>
                </c:pt>
                <c:pt idx="86" formatCode="_ * #,##0_ ;_ * \-#,##0_ ;_ * &quot;-&quot;??_ ;_ @_ ">
                  <c:v>509</c:v>
                </c:pt>
                <c:pt idx="87" formatCode="_ * #,##0_ ;_ * \-#,##0_ ;_ * &quot;-&quot;??_ ;_ @_ ">
                  <c:v>704</c:v>
                </c:pt>
                <c:pt idx="88" formatCode="_ * #,##0_ ;_ * \-#,##0_ ;_ * &quot;-&quot;??_ ;_ @_ ">
                  <c:v>584</c:v>
                </c:pt>
                <c:pt idx="89" formatCode="_ * #,##0_ ;_ * \-#,##0_ ;_ * &quot;-&quot;??_ ;_ @_ ">
                  <c:v>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AD-47B4-98EC-F09E60863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418304"/>
        <c:axId val="228419840"/>
      </c:lineChart>
      <c:catAx>
        <c:axId val="228418304"/>
        <c:scaling>
          <c:orientation val="minMax"/>
        </c:scaling>
        <c:delete val="0"/>
        <c:axPos val="b"/>
        <c:numFmt formatCode="mmm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8419840"/>
        <c:crosses val="autoZero"/>
        <c:auto val="0"/>
        <c:lblAlgn val="ctr"/>
        <c:lblOffset val="100"/>
        <c:noMultiLvlLbl val="1"/>
      </c:catAx>
      <c:valAx>
        <c:axId val="2284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28418304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/>
              <a:t>Verdiskaping i faste priser. Sesongjustert.</a:t>
            </a:r>
            <a:r>
              <a:rPr lang="nb-NO" sz="2400" baseline="0"/>
              <a:t> 1. kvartal 2014=1</a:t>
            </a:r>
            <a:endParaRPr lang="nb-NO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'Ark1'!$Y$16</c:f>
              <c:strCache>
                <c:ptCount val="1"/>
                <c:pt idx="0">
                  <c:v>Industri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'Ark1'!$Z$15:$AI$15</c:f>
              <c:strCache>
                <c:ptCount val="10"/>
                <c:pt idx="0">
                  <c:v>2014K1</c:v>
                </c:pt>
                <c:pt idx="1">
                  <c:v>2014K2</c:v>
                </c:pt>
                <c:pt idx="2">
                  <c:v>2014K3</c:v>
                </c:pt>
                <c:pt idx="3">
                  <c:v>2014K4</c:v>
                </c:pt>
                <c:pt idx="4">
                  <c:v>2015K1</c:v>
                </c:pt>
                <c:pt idx="5">
                  <c:v>2015K2</c:v>
                </c:pt>
                <c:pt idx="6">
                  <c:v>2015K3</c:v>
                </c:pt>
                <c:pt idx="7">
                  <c:v>2015K4</c:v>
                </c:pt>
                <c:pt idx="8">
                  <c:v>2016K1</c:v>
                </c:pt>
                <c:pt idx="9">
                  <c:v>2016K2</c:v>
                </c:pt>
              </c:strCache>
            </c:strRef>
          </c:cat>
          <c:val>
            <c:numRef>
              <c:f>'Ark1'!$Z$16:$AI$16</c:f>
              <c:numCache>
                <c:formatCode>0.00</c:formatCode>
                <c:ptCount val="10"/>
                <c:pt idx="0">
                  <c:v>1</c:v>
                </c:pt>
                <c:pt idx="1">
                  <c:v>1.0178361129050639</c:v>
                </c:pt>
                <c:pt idx="2">
                  <c:v>1.032120199065456</c:v>
                </c:pt>
                <c:pt idx="3">
                  <c:v>1.0326900429282377</c:v>
                </c:pt>
                <c:pt idx="4">
                  <c:v>1.0129734452759944</c:v>
                </c:pt>
                <c:pt idx="5">
                  <c:v>1.0001329635679823</c:v>
                </c:pt>
                <c:pt idx="6">
                  <c:v>0.97329331763096916</c:v>
                </c:pt>
                <c:pt idx="7">
                  <c:v>0.95906621585685514</c:v>
                </c:pt>
                <c:pt idx="8">
                  <c:v>0.95456444934088047</c:v>
                </c:pt>
                <c:pt idx="9">
                  <c:v>0.94673859362534662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20-4E74-A364-8916539A51FA}"/>
            </c:ext>
          </c:extLst>
        </c:ser>
        <c:ser>
          <c:idx val="1"/>
          <c:order val="1"/>
          <c:tx>
            <c:strRef>
              <c:f>'Ark1'!$Y$17</c:f>
              <c:strCache>
                <c:ptCount val="1"/>
                <c:pt idx="0">
                  <c:v>Bygge- og anleggsvirksomhet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'Ark1'!$Z$15:$AI$15</c:f>
              <c:strCache>
                <c:ptCount val="10"/>
                <c:pt idx="0">
                  <c:v>2014K1</c:v>
                </c:pt>
                <c:pt idx="1">
                  <c:v>2014K2</c:v>
                </c:pt>
                <c:pt idx="2">
                  <c:v>2014K3</c:v>
                </c:pt>
                <c:pt idx="3">
                  <c:v>2014K4</c:v>
                </c:pt>
                <c:pt idx="4">
                  <c:v>2015K1</c:v>
                </c:pt>
                <c:pt idx="5">
                  <c:v>2015K2</c:v>
                </c:pt>
                <c:pt idx="6">
                  <c:v>2015K3</c:v>
                </c:pt>
                <c:pt idx="7">
                  <c:v>2015K4</c:v>
                </c:pt>
                <c:pt idx="8">
                  <c:v>2016K1</c:v>
                </c:pt>
                <c:pt idx="9">
                  <c:v>2016K2</c:v>
                </c:pt>
              </c:strCache>
            </c:strRef>
          </c:cat>
          <c:val>
            <c:numRef>
              <c:f>'Ark1'!$Z$17:$AI$17</c:f>
              <c:numCache>
                <c:formatCode>0.00</c:formatCode>
                <c:ptCount val="10"/>
                <c:pt idx="0">
                  <c:v>1</c:v>
                </c:pt>
                <c:pt idx="1">
                  <c:v>1.0011711560983771</c:v>
                </c:pt>
                <c:pt idx="2">
                  <c:v>1.0092019407729631</c:v>
                </c:pt>
                <c:pt idx="3">
                  <c:v>1.0069074308659383</c:v>
                </c:pt>
                <c:pt idx="4">
                  <c:v>1.0155357441621451</c:v>
                </c:pt>
                <c:pt idx="5">
                  <c:v>1.0300915413848322</c:v>
                </c:pt>
                <c:pt idx="6">
                  <c:v>1.0369750711059058</c:v>
                </c:pt>
                <c:pt idx="7">
                  <c:v>1.0415879920648199</c:v>
                </c:pt>
                <c:pt idx="8">
                  <c:v>1.0544946102918329</c:v>
                </c:pt>
                <c:pt idx="9">
                  <c:v>1.0652740266258751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20-4E74-A364-8916539A51FA}"/>
            </c:ext>
          </c:extLst>
        </c:ser>
        <c:ser>
          <c:idx val="2"/>
          <c:order val="2"/>
          <c:tx>
            <c:strRef>
              <c:f>'Ark1'!$Y$18</c:f>
              <c:strCache>
                <c:ptCount val="1"/>
                <c:pt idx="0">
                  <c:v>Varehandel og reparasjon av motorvogner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'Ark1'!$Z$15:$AI$15</c:f>
              <c:strCache>
                <c:ptCount val="10"/>
                <c:pt idx="0">
                  <c:v>2014K1</c:v>
                </c:pt>
                <c:pt idx="1">
                  <c:v>2014K2</c:v>
                </c:pt>
                <c:pt idx="2">
                  <c:v>2014K3</c:v>
                </c:pt>
                <c:pt idx="3">
                  <c:v>2014K4</c:v>
                </c:pt>
                <c:pt idx="4">
                  <c:v>2015K1</c:v>
                </c:pt>
                <c:pt idx="5">
                  <c:v>2015K2</c:v>
                </c:pt>
                <c:pt idx="6">
                  <c:v>2015K3</c:v>
                </c:pt>
                <c:pt idx="7">
                  <c:v>2015K4</c:v>
                </c:pt>
                <c:pt idx="8">
                  <c:v>2016K1</c:v>
                </c:pt>
                <c:pt idx="9">
                  <c:v>2016K2</c:v>
                </c:pt>
              </c:strCache>
            </c:strRef>
          </c:cat>
          <c:val>
            <c:numRef>
              <c:f>'Ark1'!$Z$18:$AI$18</c:f>
              <c:numCache>
                <c:formatCode>0.00</c:formatCode>
                <c:ptCount val="10"/>
                <c:pt idx="0">
                  <c:v>1</c:v>
                </c:pt>
                <c:pt idx="1">
                  <c:v>1.0223905297794045</c:v>
                </c:pt>
                <c:pt idx="2">
                  <c:v>1.0255057339226261</c:v>
                </c:pt>
                <c:pt idx="3">
                  <c:v>1.0300033099044021</c:v>
                </c:pt>
                <c:pt idx="4">
                  <c:v>1.0440801386265843</c:v>
                </c:pt>
                <c:pt idx="5">
                  <c:v>1.0344424758084927</c:v>
                </c:pt>
                <c:pt idx="6">
                  <c:v>1.0325733533225598</c:v>
                </c:pt>
                <c:pt idx="7">
                  <c:v>1.0375966200035047</c:v>
                </c:pt>
                <c:pt idx="8">
                  <c:v>1.0183797044450069</c:v>
                </c:pt>
                <c:pt idx="9">
                  <c:v>1.0307821109402076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20-4E74-A364-8916539A51FA}"/>
            </c:ext>
          </c:extLst>
        </c:ser>
        <c:ser>
          <c:idx val="3"/>
          <c:order val="3"/>
          <c:tx>
            <c:strRef>
              <c:f>'Ark1'!$Y$19</c:f>
              <c:strCache>
                <c:ptCount val="1"/>
                <c:pt idx="0">
                  <c:v>Overnattings- og serveringsvirksomhet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'Ark1'!$Z$15:$AI$15</c:f>
              <c:strCache>
                <c:ptCount val="10"/>
                <c:pt idx="0">
                  <c:v>2014K1</c:v>
                </c:pt>
                <c:pt idx="1">
                  <c:v>2014K2</c:v>
                </c:pt>
                <c:pt idx="2">
                  <c:v>2014K3</c:v>
                </c:pt>
                <c:pt idx="3">
                  <c:v>2014K4</c:v>
                </c:pt>
                <c:pt idx="4">
                  <c:v>2015K1</c:v>
                </c:pt>
                <c:pt idx="5">
                  <c:v>2015K2</c:v>
                </c:pt>
                <c:pt idx="6">
                  <c:v>2015K3</c:v>
                </c:pt>
                <c:pt idx="7">
                  <c:v>2015K4</c:v>
                </c:pt>
                <c:pt idx="8">
                  <c:v>2016K1</c:v>
                </c:pt>
                <c:pt idx="9">
                  <c:v>2016K2</c:v>
                </c:pt>
              </c:strCache>
            </c:strRef>
          </c:cat>
          <c:val>
            <c:numRef>
              <c:f>'Ark1'!$Z$19:$AI$19</c:f>
              <c:numCache>
                <c:formatCode>0.00</c:formatCode>
                <c:ptCount val="10"/>
                <c:pt idx="0">
                  <c:v>1</c:v>
                </c:pt>
                <c:pt idx="1">
                  <c:v>1.0142216387703751</c:v>
                </c:pt>
                <c:pt idx="2">
                  <c:v>1.0225358275899792</c:v>
                </c:pt>
                <c:pt idx="3">
                  <c:v>1.0213324581555629</c:v>
                </c:pt>
                <c:pt idx="4">
                  <c:v>1.0455092440652007</c:v>
                </c:pt>
                <c:pt idx="5">
                  <c:v>1.0712175910731867</c:v>
                </c:pt>
                <c:pt idx="6">
                  <c:v>1.0928782408926812</c:v>
                </c:pt>
                <c:pt idx="7">
                  <c:v>1.1142106990482441</c:v>
                </c:pt>
                <c:pt idx="8">
                  <c:v>1.1190241767859097</c:v>
                </c:pt>
                <c:pt idx="9">
                  <c:v>1.1203369434416366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20-4E74-A364-8916539A51FA}"/>
            </c:ext>
          </c:extLst>
        </c:ser>
        <c:ser>
          <c:idx val="5"/>
          <c:order val="4"/>
          <c:tx>
            <c:strRef>
              <c:f>'Ark1'!$Y$21</c:f>
              <c:strCache>
                <c:ptCount val="1"/>
                <c:pt idx="0">
                  <c:v>Forretningsmessig tjenesteyting</c:v>
                </c:pt>
              </c:strCache>
            </c:strRef>
          </c:tx>
          <c:spPr>
            <a:ln w="571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'Ark1'!$Z$15:$AI$15</c:f>
              <c:strCache>
                <c:ptCount val="10"/>
                <c:pt idx="0">
                  <c:v>2014K1</c:v>
                </c:pt>
                <c:pt idx="1">
                  <c:v>2014K2</c:v>
                </c:pt>
                <c:pt idx="2">
                  <c:v>2014K3</c:v>
                </c:pt>
                <c:pt idx="3">
                  <c:v>2014K4</c:v>
                </c:pt>
                <c:pt idx="4">
                  <c:v>2015K1</c:v>
                </c:pt>
                <c:pt idx="5">
                  <c:v>2015K2</c:v>
                </c:pt>
                <c:pt idx="6">
                  <c:v>2015K3</c:v>
                </c:pt>
                <c:pt idx="7">
                  <c:v>2015K4</c:v>
                </c:pt>
                <c:pt idx="8">
                  <c:v>2016K1</c:v>
                </c:pt>
                <c:pt idx="9">
                  <c:v>2016K2</c:v>
                </c:pt>
              </c:strCache>
            </c:strRef>
          </c:cat>
          <c:val>
            <c:numRef>
              <c:f>'Ark1'!$Z$21:$AI$21</c:f>
              <c:numCache>
                <c:formatCode>0.00</c:formatCode>
                <c:ptCount val="10"/>
                <c:pt idx="0">
                  <c:v>1</c:v>
                </c:pt>
                <c:pt idx="1">
                  <c:v>0.96671842650103512</c:v>
                </c:pt>
                <c:pt idx="2">
                  <c:v>0.99120082815734989</c:v>
                </c:pt>
                <c:pt idx="3">
                  <c:v>0.99912008281573494</c:v>
                </c:pt>
                <c:pt idx="4">
                  <c:v>0.99813664596273299</c:v>
                </c:pt>
                <c:pt idx="5">
                  <c:v>0.99994824016563144</c:v>
                </c:pt>
                <c:pt idx="6">
                  <c:v>0.97546583850931667</c:v>
                </c:pt>
                <c:pt idx="7">
                  <c:v>0.96014492753623182</c:v>
                </c:pt>
                <c:pt idx="8">
                  <c:v>0.94171842650103521</c:v>
                </c:pt>
                <c:pt idx="9">
                  <c:v>0.92841614906832304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20-4E74-A364-8916539A5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110536"/>
        <c:axId val="558111192"/>
      </c:lineChart>
      <c:catAx>
        <c:axId val="55811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8111192"/>
        <c:crosses val="autoZero"/>
        <c:auto val="1"/>
        <c:lblAlgn val="ctr"/>
        <c:lblOffset val="100"/>
        <c:noMultiLvlLbl val="0"/>
      </c:catAx>
      <c:valAx>
        <c:axId val="558111192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5811053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0" i="0" baseline="0" dirty="0">
                <a:effectLst/>
              </a:rPr>
              <a:t>Arbeidsledighet og lønnsvekst</a:t>
            </a:r>
            <a:endParaRPr lang="nb-NO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517334988543618E-2"/>
          <c:y val="0.12958327143069381"/>
          <c:w val="0.76643302825185056"/>
          <c:h val="0.69603996434407966"/>
        </c:manualLayout>
      </c:layout>
      <c:lineChart>
        <c:grouping val="standard"/>
        <c:varyColors val="0"/>
        <c:ser>
          <c:idx val="0"/>
          <c:order val="0"/>
          <c:tx>
            <c:strRef>
              <c:f>Tall!$A$318</c:f>
              <c:strCache>
                <c:ptCount val="1"/>
                <c:pt idx="0">
                  <c:v>Ledighet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Tall!$B$318:$S$318</c:f>
              <c:numCache>
                <c:formatCode>0</c:formatCode>
                <c:ptCount val="18"/>
                <c:pt idx="0">
                  <c:v>3.8885624999999999</c:v>
                </c:pt>
                <c:pt idx="1">
                  <c:v>4.4826255000000002</c:v>
                </c:pt>
                <c:pt idx="2">
                  <c:v>4.4702062500000004</c:v>
                </c:pt>
                <c:pt idx="3">
                  <c:v>4.5999999999999996</c:v>
                </c:pt>
                <c:pt idx="4">
                  <c:v>3.4</c:v>
                </c:pt>
                <c:pt idx="5">
                  <c:v>2.5</c:v>
                </c:pt>
                <c:pt idx="6">
                  <c:v>2.6</c:v>
                </c:pt>
                <c:pt idx="7">
                  <c:v>3.2</c:v>
                </c:pt>
                <c:pt idx="8">
                  <c:v>3.6</c:v>
                </c:pt>
                <c:pt idx="9">
                  <c:v>3.3</c:v>
                </c:pt>
                <c:pt idx="10">
                  <c:v>3.2</c:v>
                </c:pt>
                <c:pt idx="11">
                  <c:v>3.5</c:v>
                </c:pt>
                <c:pt idx="12">
                  <c:v>3.5</c:v>
                </c:pt>
                <c:pt idx="13">
                  <c:v>4.37312075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99-4028-9ED8-65A75D96E429}"/>
            </c:ext>
          </c:extLst>
        </c:ser>
        <c:ser>
          <c:idx val="1"/>
          <c:order val="1"/>
          <c:tx>
            <c:strRef>
              <c:f>Tall!$A$319</c:f>
              <c:strCache>
                <c:ptCount val="1"/>
                <c:pt idx="0">
                  <c:v>Årslønn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Tall!$B$319:$S$319</c:f>
              <c:numCache>
                <c:formatCode>0</c:formatCode>
                <c:ptCount val="18"/>
                <c:pt idx="0">
                  <c:v>5.7</c:v>
                </c:pt>
                <c:pt idx="1">
                  <c:v>4.5</c:v>
                </c:pt>
                <c:pt idx="2">
                  <c:v>3.5</c:v>
                </c:pt>
                <c:pt idx="3">
                  <c:v>3.3</c:v>
                </c:pt>
                <c:pt idx="4">
                  <c:v>4.0999999999999996</c:v>
                </c:pt>
                <c:pt idx="5">
                  <c:v>5.4</c:v>
                </c:pt>
                <c:pt idx="6">
                  <c:v>6.3</c:v>
                </c:pt>
                <c:pt idx="7">
                  <c:v>4.2</c:v>
                </c:pt>
                <c:pt idx="8">
                  <c:v>3.7</c:v>
                </c:pt>
                <c:pt idx="9">
                  <c:v>4.2</c:v>
                </c:pt>
                <c:pt idx="10">
                  <c:v>4</c:v>
                </c:pt>
                <c:pt idx="11">
                  <c:v>3.9</c:v>
                </c:pt>
                <c:pt idx="12">
                  <c:v>3.1</c:v>
                </c:pt>
                <c:pt idx="1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99-4028-9ED8-65A75D96E429}"/>
            </c:ext>
          </c:extLst>
        </c:ser>
        <c:ser>
          <c:idx val="2"/>
          <c:order val="2"/>
          <c:tx>
            <c:strRef>
              <c:f>Tall!$A$320</c:f>
              <c:strCache>
                <c:ptCount val="1"/>
              </c:strCache>
            </c:strRef>
          </c:tx>
          <c:spPr>
            <a:ln w="571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Tall!$B$320:$S$320</c:f>
              <c:numCache>
                <c:formatCode>General</c:formatCode>
                <c:ptCount val="18"/>
                <c:pt idx="12" formatCode="0">
                  <c:v>3.5</c:v>
                </c:pt>
                <c:pt idx="13" formatCode="0">
                  <c:v>4.37312075</c:v>
                </c:pt>
                <c:pt idx="14" formatCode="0">
                  <c:v>4.7774547500000004</c:v>
                </c:pt>
                <c:pt idx="15" formatCode="0">
                  <c:v>4.9368242499999999</c:v>
                </c:pt>
                <c:pt idx="16" formatCode="0">
                  <c:v>4.7452377499999994</c:v>
                </c:pt>
                <c:pt idx="17" formatCode="0">
                  <c:v>4.6021664999999992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9-4028-9ED8-65A75D96E429}"/>
            </c:ext>
          </c:extLst>
        </c:ser>
        <c:ser>
          <c:idx val="3"/>
          <c:order val="3"/>
          <c:tx>
            <c:strRef>
              <c:f>Tall!$A$321</c:f>
              <c:strCache>
                <c:ptCount val="1"/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Tall!$B$317:$S$317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Tall!$B$321:$S$321</c:f>
              <c:numCache>
                <c:formatCode>General</c:formatCode>
                <c:ptCount val="18"/>
                <c:pt idx="12" formatCode="0">
                  <c:v>3.1</c:v>
                </c:pt>
                <c:pt idx="13" formatCode="0">
                  <c:v>2.8</c:v>
                </c:pt>
                <c:pt idx="14" formatCode="0">
                  <c:v>2.5662190000000002</c:v>
                </c:pt>
                <c:pt idx="15" formatCode="0">
                  <c:v>2.9697799999999996</c:v>
                </c:pt>
                <c:pt idx="16" formatCode="0">
                  <c:v>3.0886979999999999</c:v>
                </c:pt>
                <c:pt idx="17" formatCode="0">
                  <c:v>2.9936175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99-4028-9ED8-65A75D96E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097920"/>
        <c:axId val="-1981097376"/>
      </c:lineChart>
      <c:dateAx>
        <c:axId val="-19810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7376"/>
        <c:crosses val="autoZero"/>
        <c:auto val="0"/>
        <c:lblOffset val="100"/>
        <c:baseTimeUnit val="days"/>
      </c:dateAx>
      <c:valAx>
        <c:axId val="-198109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7920"/>
        <c:crosses val="autoZero"/>
        <c:crossBetween val="between"/>
        <c:majorUnit val="2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347485577093029"/>
          <c:y val="0.30856881097409999"/>
          <c:w val="0.13376087080051249"/>
          <c:h val="0.25117961669885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76540068949978E-2"/>
          <c:y val="5.0925925925925923E-2"/>
          <c:w val="0.91558928230694125"/>
          <c:h val="0.84688247302420527"/>
        </c:manualLayout>
      </c:layout>
      <c:lineChart>
        <c:grouping val="standard"/>
        <c:varyColors val="0"/>
        <c:ser>
          <c:idx val="0"/>
          <c:order val="0"/>
          <c:tx>
            <c:strRef>
              <c:f>Tall!$A$303</c:f>
              <c:strCache>
                <c:ptCount val="1"/>
                <c:pt idx="0">
                  <c:v>Bankenes utlånsrente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Tall!$B$303:$P$303</c:f>
              <c:numCache>
                <c:formatCode>0</c:formatCode>
                <c:ptCount val="15"/>
                <c:pt idx="0">
                  <c:v>3.9274999999999998</c:v>
                </c:pt>
                <c:pt idx="1">
                  <c:v>4.3449999999999998</c:v>
                </c:pt>
                <c:pt idx="2">
                  <c:v>5.9</c:v>
                </c:pt>
                <c:pt idx="3">
                  <c:v>7.3725000000000005</c:v>
                </c:pt>
                <c:pt idx="4">
                  <c:v>4.53</c:v>
                </c:pt>
                <c:pt idx="5">
                  <c:v>4.5625</c:v>
                </c:pt>
                <c:pt idx="6">
                  <c:v>4.8000000000000007</c:v>
                </c:pt>
                <c:pt idx="7">
                  <c:v>4.8049999999999997</c:v>
                </c:pt>
                <c:pt idx="8">
                  <c:v>4.7550000000000008</c:v>
                </c:pt>
                <c:pt idx="9">
                  <c:v>4.5649999999999995</c:v>
                </c:pt>
                <c:pt idx="10">
                  <c:v>3.8400000000000003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BD-4AAB-98F3-6330D5BCEACC}"/>
            </c:ext>
          </c:extLst>
        </c:ser>
        <c:ser>
          <c:idx val="1"/>
          <c:order val="1"/>
          <c:tx>
            <c:strRef>
              <c:f>Tall!$A$304</c:f>
              <c:strCache>
                <c:ptCount val="1"/>
                <c:pt idx="0">
                  <c:v>Pengemarkedsrente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Tall!$B$304:$P$304</c:f>
              <c:numCache>
                <c:formatCode>0</c:formatCode>
                <c:ptCount val="15"/>
                <c:pt idx="0">
                  <c:v>2.2000000000000002</c:v>
                </c:pt>
                <c:pt idx="1">
                  <c:v>3.1</c:v>
                </c:pt>
                <c:pt idx="2">
                  <c:v>5</c:v>
                </c:pt>
                <c:pt idx="3">
                  <c:v>6.2</c:v>
                </c:pt>
                <c:pt idx="4">
                  <c:v>2.5</c:v>
                </c:pt>
                <c:pt idx="5">
                  <c:v>2.5</c:v>
                </c:pt>
                <c:pt idx="6">
                  <c:v>2.9</c:v>
                </c:pt>
                <c:pt idx="7">
                  <c:v>2.2000000000000002</c:v>
                </c:pt>
                <c:pt idx="8">
                  <c:v>1.8</c:v>
                </c:pt>
                <c:pt idx="9">
                  <c:v>1.7</c:v>
                </c:pt>
                <c:pt idx="10">
                  <c:v>1.2899852500000002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BD-4AAB-98F3-6330D5BCEACC}"/>
            </c:ext>
          </c:extLst>
        </c:ser>
        <c:ser>
          <c:idx val="2"/>
          <c:order val="2"/>
          <c:tx>
            <c:strRef>
              <c:f>Tall!$A$305</c:f>
              <c:strCache>
                <c:ptCount val="1"/>
                <c:pt idx="0">
                  <c:v>Foliorente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Tall!$B$305:$P$305</c:f>
              <c:numCache>
                <c:formatCode>0</c:formatCode>
                <c:ptCount val="15"/>
                <c:pt idx="0">
                  <c:v>1.915</c:v>
                </c:pt>
                <c:pt idx="1">
                  <c:v>2.7383332500000002</c:v>
                </c:pt>
                <c:pt idx="2">
                  <c:v>4.3766667500000001</c:v>
                </c:pt>
                <c:pt idx="3">
                  <c:v>2.5950027499999999</c:v>
                </c:pt>
                <c:pt idx="4">
                  <c:v>1.7575000000000001</c:v>
                </c:pt>
                <c:pt idx="5">
                  <c:v>1.9133325000000001</c:v>
                </c:pt>
                <c:pt idx="6">
                  <c:v>2.1358250000000001</c:v>
                </c:pt>
                <c:pt idx="7">
                  <c:v>1.5508325000000001</c:v>
                </c:pt>
                <c:pt idx="8">
                  <c:v>1.5</c:v>
                </c:pt>
                <c:pt idx="9">
                  <c:v>1.4875</c:v>
                </c:pt>
                <c:pt idx="10">
                  <c:v>1.0499999999999998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BD-4AAB-98F3-6330D5BCEACC}"/>
            </c:ext>
          </c:extLst>
        </c:ser>
        <c:ser>
          <c:idx val="3"/>
          <c:order val="3"/>
          <c:tx>
            <c:strRef>
              <c:f>Tall!$A$306</c:f>
              <c:strCache>
                <c:ptCount val="1"/>
              </c:strCache>
            </c:strRef>
          </c:tx>
          <c:spPr>
            <a:ln w="571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Tall!$B$306:$P$306</c:f>
              <c:numCache>
                <c:formatCode>General</c:formatCode>
                <c:ptCount val="15"/>
                <c:pt idx="10" formatCode="0">
                  <c:v>3.8400000000000003</c:v>
                </c:pt>
                <c:pt idx="11" formatCode="0">
                  <c:v>3.4365290000000002</c:v>
                </c:pt>
                <c:pt idx="12" formatCode="0">
                  <c:v>3.2503405000000001</c:v>
                </c:pt>
                <c:pt idx="13" formatCode="0.0">
                  <c:v>3.2306602499999997</c:v>
                </c:pt>
                <c:pt idx="14" formatCode="0.0">
                  <c:v>3.475902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BD-4AAB-98F3-6330D5BCEACC}"/>
            </c:ext>
          </c:extLst>
        </c:ser>
        <c:ser>
          <c:idx val="4"/>
          <c:order val="4"/>
          <c:tx>
            <c:strRef>
              <c:f>Tall!$A$307</c:f>
              <c:strCache>
                <c:ptCount val="1"/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Tall!$B$307:$P$307</c:f>
              <c:numCache>
                <c:formatCode>General</c:formatCode>
                <c:ptCount val="15"/>
                <c:pt idx="10" formatCode="0">
                  <c:v>1.2899852500000002</c:v>
                </c:pt>
                <c:pt idx="11" formatCode="0">
                  <c:v>1.04041775</c:v>
                </c:pt>
                <c:pt idx="12" formatCode="0">
                  <c:v>1.00806375</c:v>
                </c:pt>
                <c:pt idx="13" formatCode="0.0">
                  <c:v>0.98958899999999994</c:v>
                </c:pt>
                <c:pt idx="14" formatCode="0.0">
                  <c:v>1.3205042500000002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BD-4AAB-98F3-6330D5BCEACC}"/>
            </c:ext>
          </c:extLst>
        </c:ser>
        <c:ser>
          <c:idx val="5"/>
          <c:order val="5"/>
          <c:tx>
            <c:strRef>
              <c:f>Tall!$A$308</c:f>
              <c:strCache>
                <c:ptCount val="1"/>
              </c:strCache>
            </c:strRef>
          </c:tx>
          <c:spPr>
            <a:ln w="571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Tall!$B$302:$P$302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Tall!$B$308:$P$308</c:f>
              <c:numCache>
                <c:formatCode>General</c:formatCode>
                <c:ptCount val="15"/>
                <c:pt idx="10" formatCode="0">
                  <c:v>1.0499999999999998</c:v>
                </c:pt>
                <c:pt idx="11" formatCode="0">
                  <c:v>0.56283149999999993</c:v>
                </c:pt>
                <c:pt idx="12" formatCode="0">
                  <c:v>0.47212675000000004</c:v>
                </c:pt>
                <c:pt idx="13" formatCode="0.0">
                  <c:v>0.45810675000000001</c:v>
                </c:pt>
                <c:pt idx="14" formatCode="0.0">
                  <c:v>0.81273825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BD-4AAB-98F3-6330D5BCE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1099552"/>
        <c:axId val="-1981098464"/>
      </c:lineChart>
      <c:catAx>
        <c:axId val="-19810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8464"/>
        <c:crosses val="autoZero"/>
        <c:auto val="1"/>
        <c:lblAlgn val="ctr"/>
        <c:lblOffset val="100"/>
        <c:noMultiLvlLbl val="0"/>
      </c:catAx>
      <c:valAx>
        <c:axId val="-198109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19810995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Boligprisvekst. Prosent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Norge!$T$8:$T$38</c:f>
              <c:numCache>
                <c:formatCode>General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Norge!$U$8:$U$38</c:f>
              <c:numCache>
                <c:formatCode>0.0\ %</c:formatCode>
                <c:ptCount val="31"/>
                <c:pt idx="0">
                  <c:v>-0.13658837940667201</c:v>
                </c:pt>
                <c:pt idx="1">
                  <c:v>-3.9423727467122527E-2</c:v>
                </c:pt>
                <c:pt idx="2">
                  <c:v>-7.7891121245059369E-2</c:v>
                </c:pt>
                <c:pt idx="3">
                  <c:v>-8.2468499830679165E-2</c:v>
                </c:pt>
                <c:pt idx="4">
                  <c:v>6.3347709175091804E-2</c:v>
                </c:pt>
                <c:pt idx="5">
                  <c:v>0.14214545405042744</c:v>
                </c:pt>
                <c:pt idx="6">
                  <c:v>7.6098894266283024E-2</c:v>
                </c:pt>
                <c:pt idx="7">
                  <c:v>0.10593299847838233</c:v>
                </c:pt>
                <c:pt idx="8">
                  <c:v>8.7361105322748323E-2</c:v>
                </c:pt>
                <c:pt idx="9">
                  <c:v>0.14403761823217764</c:v>
                </c:pt>
                <c:pt idx="10">
                  <c:v>0.13114781106247375</c:v>
                </c:pt>
                <c:pt idx="11">
                  <c:v>0.15147737198310907</c:v>
                </c:pt>
                <c:pt idx="12">
                  <c:v>7.7191324478127266E-2</c:v>
                </c:pt>
                <c:pt idx="13">
                  <c:v>6.6944618936894962E-2</c:v>
                </c:pt>
                <c:pt idx="14">
                  <c:v>1.8486855858158791E-2</c:v>
                </c:pt>
                <c:pt idx="15">
                  <c:v>0.10891800408294805</c:v>
                </c:pt>
                <c:pt idx="16">
                  <c:v>8.950229065851345E-2</c:v>
                </c:pt>
                <c:pt idx="17">
                  <c:v>0.13979492025451901</c:v>
                </c:pt>
                <c:pt idx="18">
                  <c:v>0.11592912681743672</c:v>
                </c:pt>
                <c:pt idx="19">
                  <c:v>-2.1206621880551557E-2</c:v>
                </c:pt>
                <c:pt idx="20">
                  <c:v>1.545002211120905E-2</c:v>
                </c:pt>
                <c:pt idx="21">
                  <c:v>8.3089142711014086E-2</c:v>
                </c:pt>
                <c:pt idx="22">
                  <c:v>8.6484922788901963E-2</c:v>
                </c:pt>
                <c:pt idx="23">
                  <c:v>7.1266956672880077E-2</c:v>
                </c:pt>
                <c:pt idx="24">
                  <c:v>4.5885744740954637E-2</c:v>
                </c:pt>
                <c:pt idx="25">
                  <c:v>2.3459071805314258E-2</c:v>
                </c:pt>
                <c:pt idx="26">
                  <c:v>7.2029044587012647E-2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9-48D2-B5C5-66D4C992C807}"/>
            </c:ext>
          </c:extLst>
        </c:ser>
        <c:ser>
          <c:idx val="1"/>
          <c:order val="1"/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9-48D2-B5C5-66D4C992C807}"/>
                </c:ext>
              </c:extLst>
            </c:dLbl>
            <c:dLbl>
              <c:idx val="27"/>
              <c:layout>
                <c:manualLayout>
                  <c:x val="-3.4732270310452208E-2"/>
                  <c:y val="-5.9748427672955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9-48D2-B5C5-66D4C992C807}"/>
                </c:ext>
              </c:extLst>
            </c:dLbl>
            <c:dLbl>
              <c:idx val="28"/>
              <c:layout>
                <c:manualLayout>
                  <c:x val="3.8591411456058004E-3"/>
                  <c:y val="-4.4025157232704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E9-48D2-B5C5-66D4C992C807}"/>
                </c:ext>
              </c:extLst>
            </c:dLbl>
            <c:dLbl>
              <c:idx val="29"/>
              <c:layout>
                <c:manualLayout>
                  <c:x val="-5.402797603848121E-2"/>
                  <c:y val="2.830188679245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E9-48D2-B5C5-66D4C992C807}"/>
                </c:ext>
              </c:extLst>
            </c:dLbl>
            <c:dLbl>
              <c:idx val="30"/>
              <c:layout>
                <c:manualLayout>
                  <c:x val="0"/>
                  <c:y val="6.289308176100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E9-48D2-B5C5-66D4C992C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Norge!$T$8:$T$38</c:f>
              <c:numCache>
                <c:formatCode>General</c:formatCode>
                <c:ptCount val="31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</c:numCache>
            </c:numRef>
          </c:cat>
          <c:val>
            <c:numRef>
              <c:f>Norge!$V$8:$V$38</c:f>
              <c:numCache>
                <c:formatCode>General</c:formatCode>
                <c:ptCount val="31"/>
                <c:pt idx="26" formatCode="0.0\ %">
                  <c:v>7.2029044587012647E-2</c:v>
                </c:pt>
                <c:pt idx="27" formatCode="0.0\ %">
                  <c:v>8.0642152954977148E-2</c:v>
                </c:pt>
                <c:pt idx="28" formatCode="0.0\ %">
                  <c:v>8.7484976669475661E-2</c:v>
                </c:pt>
                <c:pt idx="29" formatCode="0.0\ %">
                  <c:v>6.1356868464106762E-2</c:v>
                </c:pt>
                <c:pt idx="30" formatCode="0.0\ %">
                  <c:v>4.5349916354822051E-2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E9-48D2-B5C5-66D4C992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1013856"/>
        <c:axId val="570995552"/>
      </c:lineChart>
      <c:catAx>
        <c:axId val="5710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0995552"/>
        <c:crosses val="autoZero"/>
        <c:auto val="1"/>
        <c:lblAlgn val="ctr"/>
        <c:lblOffset val="100"/>
        <c:noMultiLvlLbl val="0"/>
      </c:catAx>
      <c:valAx>
        <c:axId val="57099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1013856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Norge!$AA$5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Norge!$X$6:$X$23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Norge!$AA$6:$AA$23</c:f>
              <c:numCache>
                <c:formatCode>0</c:formatCode>
                <c:ptCount val="18"/>
                <c:pt idx="0">
                  <c:v>21744</c:v>
                </c:pt>
                <c:pt idx="1">
                  <c:v>21405</c:v>
                </c:pt>
                <c:pt idx="2">
                  <c:v>23609</c:v>
                </c:pt>
                <c:pt idx="3">
                  <c:v>29544</c:v>
                </c:pt>
                <c:pt idx="4">
                  <c:v>28554</c:v>
                </c:pt>
                <c:pt idx="5">
                  <c:v>30911</c:v>
                </c:pt>
                <c:pt idx="6">
                  <c:v>28640</c:v>
                </c:pt>
                <c:pt idx="7">
                  <c:v>21655</c:v>
                </c:pt>
                <c:pt idx="8">
                  <c:v>17818</c:v>
                </c:pt>
                <c:pt idx="9">
                  <c:v>20020</c:v>
                </c:pt>
                <c:pt idx="10">
                  <c:v>26239</c:v>
                </c:pt>
                <c:pt idx="11">
                  <c:v>28470</c:v>
                </c:pt>
                <c:pt idx="12">
                  <c:v>28094</c:v>
                </c:pt>
                <c:pt idx="13">
                  <c:v>28060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E-4358-BD79-C020BA6A417D}"/>
            </c:ext>
          </c:extLst>
        </c:ser>
        <c:ser>
          <c:idx val="3"/>
          <c:order val="3"/>
          <c:tx>
            <c:strRef>
              <c:f>Norge!$AB$5</c:f>
              <c:strCache>
                <c:ptCount val="1"/>
                <c:pt idx="0">
                  <c:v>Fullførte boliger 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Norge!$X$6:$X$23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Norge!$AB$6:$AB$23</c:f>
              <c:numCache>
                <c:formatCode>General</c:formatCode>
                <c:ptCount val="18"/>
                <c:pt idx="14" formatCode="0">
                  <c:v>30000</c:v>
                </c:pt>
                <c:pt idx="15" formatCode="0">
                  <c:v>35000</c:v>
                </c:pt>
                <c:pt idx="16" formatCode="0">
                  <c:v>38000</c:v>
                </c:pt>
                <c:pt idx="17" formatCode="0">
                  <c:v>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7E-4358-BD79-C020BA6A4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5875528"/>
        <c:axId val="615863376"/>
      </c:barChart>
      <c:lineChart>
        <c:grouping val="standard"/>
        <c:varyColors val="0"/>
        <c:ser>
          <c:idx val="0"/>
          <c:order val="0"/>
          <c:tx>
            <c:strRef>
              <c:f>Norge!$Y$5</c:f>
              <c:strCache>
                <c:ptCount val="1"/>
                <c:pt idx="0">
                  <c:v>Bef.vekst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Norge!$X$6:$X$23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Norge!$Y$6:$Y$23</c:f>
              <c:numCache>
                <c:formatCode>0</c:formatCode>
                <c:ptCount val="18"/>
                <c:pt idx="0">
                  <c:v>28186</c:v>
                </c:pt>
                <c:pt idx="1">
                  <c:v>25205</c:v>
                </c:pt>
                <c:pt idx="2">
                  <c:v>28906</c:v>
                </c:pt>
                <c:pt idx="3">
                  <c:v>33856</c:v>
                </c:pt>
                <c:pt idx="4">
                  <c:v>40915</c:v>
                </c:pt>
                <c:pt idx="5">
                  <c:v>56037</c:v>
                </c:pt>
                <c:pt idx="6">
                  <c:v>62081</c:v>
                </c:pt>
                <c:pt idx="7">
                  <c:v>58947</c:v>
                </c:pt>
                <c:pt idx="8">
                  <c:v>62106</c:v>
                </c:pt>
                <c:pt idx="9">
                  <c:v>65565</c:v>
                </c:pt>
                <c:pt idx="10">
                  <c:v>65405</c:v>
                </c:pt>
                <c:pt idx="11">
                  <c:v>57781</c:v>
                </c:pt>
                <c:pt idx="12">
                  <c:v>56746</c:v>
                </c:pt>
                <c:pt idx="13">
                  <c:v>48183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7E-4358-BD79-C020BA6A417D}"/>
            </c:ext>
          </c:extLst>
        </c:ser>
        <c:ser>
          <c:idx val="1"/>
          <c:order val="1"/>
          <c:tx>
            <c:strRef>
              <c:f>Norge!$Z$5</c:f>
              <c:strCache>
                <c:ptCount val="1"/>
                <c:pt idx="0">
                  <c:v>Bef.vekst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Norge!$X$6:$X$23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Norge!$Z$6:$Z$23</c:f>
              <c:numCache>
                <c:formatCode>General</c:formatCode>
                <c:ptCount val="18"/>
                <c:pt idx="13" formatCode="0">
                  <c:v>48183</c:v>
                </c:pt>
                <c:pt idx="14" formatCode="0">
                  <c:v>56567</c:v>
                </c:pt>
                <c:pt idx="15" formatCode="0">
                  <c:v>57543</c:v>
                </c:pt>
                <c:pt idx="16" formatCode="0">
                  <c:v>56358</c:v>
                </c:pt>
                <c:pt idx="17" formatCode="0">
                  <c:v>50960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7E-4358-BD79-C020BA6A4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64160"/>
        <c:axId val="615870040"/>
      </c:lineChart>
      <c:catAx>
        <c:axId val="61587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3376"/>
        <c:crosses val="autoZero"/>
        <c:auto val="1"/>
        <c:lblAlgn val="ctr"/>
        <c:lblOffset val="100"/>
        <c:noMultiLvlLbl val="0"/>
      </c:catAx>
      <c:valAx>
        <c:axId val="61586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Boliger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75528"/>
        <c:crosses val="autoZero"/>
        <c:crossBetween val="between"/>
      </c:valAx>
      <c:valAx>
        <c:axId val="615870040"/>
        <c:scaling>
          <c:orientation val="minMax"/>
          <c:max val="8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Personer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4160"/>
        <c:crosses val="max"/>
        <c:crossBetween val="between"/>
      </c:valAx>
      <c:catAx>
        <c:axId val="6158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870040"/>
        <c:crosses val="autoZero"/>
        <c:auto val="1"/>
        <c:lblAlgn val="ctr"/>
        <c:lblOffset val="100"/>
        <c:noMultiLvlLbl val="0"/>
      </c:cat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'R3 Oslo'!$AG$2</c:f>
              <c:strCache>
                <c:ptCount val="1"/>
                <c:pt idx="0">
                  <c:v>Fullførte boliger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Oslo'!$AG$4:$AG$21</c:f>
              <c:numCache>
                <c:formatCode>0</c:formatCode>
                <c:ptCount val="18"/>
                <c:pt idx="0">
                  <c:v>1711</c:v>
                </c:pt>
                <c:pt idx="1">
                  <c:v>1639</c:v>
                </c:pt>
                <c:pt idx="2">
                  <c:v>3476</c:v>
                </c:pt>
                <c:pt idx="3">
                  <c:v>4049</c:v>
                </c:pt>
                <c:pt idx="4">
                  <c:v>3960</c:v>
                </c:pt>
                <c:pt idx="5">
                  <c:v>3763</c:v>
                </c:pt>
                <c:pt idx="6">
                  <c:v>2557</c:v>
                </c:pt>
                <c:pt idx="7">
                  <c:v>3447</c:v>
                </c:pt>
                <c:pt idx="8">
                  <c:v>2151</c:v>
                </c:pt>
                <c:pt idx="9">
                  <c:v>1362</c:v>
                </c:pt>
                <c:pt idx="10">
                  <c:v>3962</c:v>
                </c:pt>
                <c:pt idx="11">
                  <c:v>3329</c:v>
                </c:pt>
                <c:pt idx="12">
                  <c:v>3351</c:v>
                </c:pt>
                <c:pt idx="13">
                  <c:v>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4-49F6-B268-98BC20B12215}"/>
            </c:ext>
          </c:extLst>
        </c:ser>
        <c:ser>
          <c:idx val="3"/>
          <c:order val="3"/>
          <c:tx>
            <c:strRef>
              <c:f>'R3 Oslo'!$AH$3</c:f>
              <c:strCache>
                <c:ptCount val="1"/>
                <c:pt idx="0">
                  <c:v>Fullførte boliger</c:v>
                </c:pt>
              </c:strCache>
            </c:strRef>
          </c:tx>
          <c:spPr>
            <a:pattFill prst="pct50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Oslo'!$AH$4:$AH$21</c:f>
              <c:numCache>
                <c:formatCode>General</c:formatCode>
                <c:ptCount val="18"/>
                <c:pt idx="14" formatCode="0">
                  <c:v>2555.648196712878</c:v>
                </c:pt>
                <c:pt idx="15" formatCode="0">
                  <c:v>3971.4229314596555</c:v>
                </c:pt>
                <c:pt idx="16" formatCode="0">
                  <c:v>3913.7441953425182</c:v>
                </c:pt>
                <c:pt idx="17" formatCode="0">
                  <c:v>3149.5983299912514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4-49F6-B268-98BC20B12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834680"/>
        <c:axId val="595839776"/>
      </c:barChart>
      <c:lineChart>
        <c:grouping val="standard"/>
        <c:varyColors val="0"/>
        <c:ser>
          <c:idx val="0"/>
          <c:order val="0"/>
          <c:tx>
            <c:strRef>
              <c:f>'R3 Oslo'!$AE$2</c:f>
              <c:strCache>
                <c:ptCount val="1"/>
                <c:pt idx="0">
                  <c:v>Befolkningsvekst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Oslo'!$AE$4:$AE$21</c:f>
              <c:numCache>
                <c:formatCode>0</c:formatCode>
                <c:ptCount val="18"/>
                <c:pt idx="0">
                  <c:v>4812</c:v>
                </c:pt>
                <c:pt idx="1">
                  <c:v>4485</c:v>
                </c:pt>
                <c:pt idx="2">
                  <c:v>7960</c:v>
                </c:pt>
                <c:pt idx="3">
                  <c:v>8565</c:v>
                </c:pt>
                <c:pt idx="4">
                  <c:v>10206</c:v>
                </c:pt>
                <c:pt idx="5">
                  <c:v>11867</c:v>
                </c:pt>
                <c:pt idx="6">
                  <c:v>14991</c:v>
                </c:pt>
                <c:pt idx="7">
                  <c:v>11385</c:v>
                </c:pt>
                <c:pt idx="8">
                  <c:v>12370</c:v>
                </c:pt>
                <c:pt idx="9">
                  <c:v>14055</c:v>
                </c:pt>
                <c:pt idx="10">
                  <c:v>10681</c:v>
                </c:pt>
                <c:pt idx="11">
                  <c:v>10497</c:v>
                </c:pt>
                <c:pt idx="12">
                  <c:v>13213</c:v>
                </c:pt>
                <c:pt idx="13">
                  <c:v>10714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E4-49F6-B268-98BC20B12215}"/>
            </c:ext>
          </c:extLst>
        </c:ser>
        <c:ser>
          <c:idx val="1"/>
          <c:order val="1"/>
          <c:tx>
            <c:strRef>
              <c:f>'R3 Oslo'!$AF$3</c:f>
              <c:strCache>
                <c:ptCount val="1"/>
                <c:pt idx="0">
                  <c:v>Nye innbyggere (år)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'R3 Oslo'!$AD$4:$AD$21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'R3 Oslo'!$AF$4:$AF$21</c:f>
              <c:numCache>
                <c:formatCode>General</c:formatCode>
                <c:ptCount val="18"/>
                <c:pt idx="13" formatCode="0">
                  <c:v>10714</c:v>
                </c:pt>
                <c:pt idx="14" formatCode="0">
                  <c:v>12921.518008984625</c:v>
                </c:pt>
                <c:pt idx="15" formatCode="0">
                  <c:v>12713.113618654083</c:v>
                </c:pt>
                <c:pt idx="16" formatCode="0">
                  <c:v>12290.238988757483</c:v>
                </c:pt>
                <c:pt idx="17" formatCode="0">
                  <c:v>10590.033609620295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E4-49F6-B268-98BC20B12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5833896"/>
        <c:axId val="595837816"/>
      </c:lineChart>
      <c:catAx>
        <c:axId val="59583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977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595839776"/>
        <c:scaling>
          <c:orientation val="minMax"/>
          <c:max val="8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4680"/>
        <c:crossesAt val="1"/>
        <c:crossBetween val="between"/>
      </c:valAx>
      <c:valAx>
        <c:axId val="59583781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95833896"/>
        <c:crosses val="max"/>
        <c:crossBetween val="between"/>
      </c:valAx>
      <c:catAx>
        <c:axId val="595833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5837816"/>
        <c:crosses val="autoZero"/>
        <c:auto val="1"/>
        <c:lblAlgn val="ctr"/>
        <c:lblOffset val="100"/>
        <c:noMultiLvlLbl val="0"/>
      </c:catAx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Boligpriser, 2009=1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276840263839879"/>
          <c:y val="0.1037317562487932"/>
          <c:w val="0.84973638725539469"/>
          <c:h val="0.66569971221846769"/>
        </c:manualLayout>
      </c:layout>
      <c:lineChart>
        <c:grouping val="standard"/>
        <c:varyColors val="0"/>
        <c:ser>
          <c:idx val="0"/>
          <c:order val="0"/>
          <c:tx>
            <c:strRef>
              <c:f>'Figurer til presentasjon'!$B$82</c:f>
              <c:strCache>
                <c:ptCount val="1"/>
                <c:pt idx="0">
                  <c:v>Oslo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presentasjon'!$C$82:$M$82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1.0846249630788412</c:v>
                </c:pt>
                <c:pt idx="2">
                  <c:v>1.1983418501850336</c:v>
                </c:pt>
                <c:pt idx="3">
                  <c:v>1.3154720063776499</c:v>
                </c:pt>
                <c:pt idx="4">
                  <c:v>1.3848282573742128</c:v>
                </c:pt>
                <c:pt idx="5">
                  <c:v>1.3957219855767138</c:v>
                </c:pt>
                <c:pt idx="6">
                  <c:v>1.548227768576603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70-42A2-BD59-B23D0070A98D}"/>
            </c:ext>
          </c:extLst>
        </c:ser>
        <c:ser>
          <c:idx val="1"/>
          <c:order val="1"/>
          <c:tx>
            <c:strRef>
              <c:f>'Figurer til presentasjon'!$B$83</c:f>
              <c:strCache>
                <c:ptCount val="1"/>
                <c:pt idx="0">
                  <c:v>Oslo</c:v>
                </c:pt>
              </c:strCache>
            </c:strRef>
          </c:tx>
          <c:spPr>
            <a:ln w="57150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70-42A2-BD59-B23D0070A98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70-42A2-BD59-B23D0070A98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70-42A2-BD59-B23D0070A98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70-42A2-BD59-B23D0070A98D}"/>
                </c:ext>
              </c:extLst>
            </c:dLbl>
            <c:dLbl>
              <c:idx val="10"/>
              <c:layout>
                <c:manualLayout>
                  <c:x val="-0.11264143551912668"/>
                  <c:y val="-2.449258394532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70-42A2-BD59-B23D0070A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presentasjon'!$C$83:$M$83</c:f>
              <c:numCache>
                <c:formatCode>General</c:formatCode>
                <c:ptCount val="11"/>
                <c:pt idx="6" formatCode="_ * #,##0.00_ ;_ * \-#,##0.00_ ;_ * &quot;-&quot;??_ ;_ @_ ">
                  <c:v>1.548227768576603</c:v>
                </c:pt>
                <c:pt idx="7" formatCode="_ * #,##0.00_ ;_ * \-#,##0.00_ ;_ * &quot;-&quot;??_ ;_ @_ ">
                  <c:v>1.7695108868172191</c:v>
                </c:pt>
                <c:pt idx="8" formatCode="_ * #,##0.00_ ;_ * \-#,##0.00_ ;_ * &quot;-&quot;??_ ;_ @_ ">
                  <c:v>1.9763453206832897</c:v>
                </c:pt>
                <c:pt idx="9" formatCode="_ * #,##0.00_ ;_ * \-#,##0.00_ ;_ * &quot;-&quot;??_ ;_ @_ ">
                  <c:v>2.1074712128582025</c:v>
                </c:pt>
                <c:pt idx="10" formatCode="0%">
                  <c:v>2.2211358985165304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70-42A2-BD59-B23D0070A98D}"/>
            </c:ext>
          </c:extLst>
        </c:ser>
        <c:ser>
          <c:idx val="2"/>
          <c:order val="2"/>
          <c:tx>
            <c:strRef>
              <c:f>'Figurer til presentasjon'!$B$84</c:f>
              <c:strCache>
                <c:ptCount val="1"/>
                <c:pt idx="0">
                  <c:v>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presentasjon'!$C$84:$M$84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1.0830891427110141</c:v>
                </c:pt>
                <c:pt idx="2">
                  <c:v>1.1767600235918743</c:v>
                </c:pt>
                <c:pt idx="3">
                  <c:v>1.2606241292075737</c:v>
                </c:pt>
                <c:pt idx="4">
                  <c:v>1.3184688062146808</c:v>
                </c:pt>
                <c:pt idx="5">
                  <c:v>1.3493988606127378</c:v>
                </c:pt>
                <c:pt idx="6">
                  <c:v>1.4465947713094769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70-42A2-BD59-B23D0070A98D}"/>
            </c:ext>
          </c:extLst>
        </c:ser>
        <c:ser>
          <c:idx val="3"/>
          <c:order val="3"/>
          <c:tx>
            <c:strRef>
              <c:f>'Figurer til presentasjon'!$B$85</c:f>
              <c:strCache>
                <c:ptCount val="1"/>
                <c:pt idx="0">
                  <c:v>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4951682463909874E-2"/>
                  <c:y val="4.0078586288354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70-42A2-BD59-B23D0070A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presentasjon'!$C$85:$M$85</c:f>
              <c:numCache>
                <c:formatCode>General</c:formatCode>
                <c:ptCount val="11"/>
                <c:pt idx="6" formatCode="_ * #,##0.00_ ;_ * \-#,##0.00_ ;_ * &quot;-&quot;??_ ;_ @_ ">
                  <c:v>1.4465947713094769</c:v>
                </c:pt>
                <c:pt idx="7" formatCode="_ * #,##0.00_ ;_ * \-#,##0.00_ ;_ * &quot;-&quot;??_ ;_ @_ ">
                  <c:v>1.5632512881212861</c:v>
                </c:pt>
                <c:pt idx="8" formatCode="_ * #,##0.00_ ;_ * \-#,##0.00_ ;_ * &quot;-&quot;??_ ;_ @_ ">
                  <c:v>1.7000122905911046</c:v>
                </c:pt>
                <c:pt idx="9" formatCode="_ * #,##0.00_ ;_ * \-#,##0.00_ ;_ * &quot;-&quot;??_ ;_ @_ ">
                  <c:v>1.8043197210922679</c:v>
                </c:pt>
                <c:pt idx="10" formatCode="0%">
                  <c:v>1.8861454695211581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970-42A2-BD59-B23D0070A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857496"/>
        <c:axId val="615858672"/>
      </c:lineChart>
      <c:catAx>
        <c:axId val="61585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58672"/>
        <c:crosses val="autoZero"/>
        <c:auto val="1"/>
        <c:lblAlgn val="ctr"/>
        <c:lblOffset val="100"/>
        <c:noMultiLvlLbl val="0"/>
      </c:catAx>
      <c:valAx>
        <c:axId val="615858672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_ ;_ @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57496"/>
        <c:crosses val="autoZero"/>
        <c:crossBetween val="between"/>
      </c:valAx>
      <c:spPr>
        <a:gradFill>
          <a:gsLst>
            <a:gs pos="6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</a:gradFill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3491801141999044"/>
          <c:y val="0.91167629984104215"/>
          <c:w val="0.4581317766042815"/>
          <c:h val="8.6926107304237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Boligpriser, 2009=1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6657209741698794E-2"/>
          <c:y val="0.10695407302577899"/>
          <c:w val="0.84973638725539469"/>
          <c:h val="0.65478366299008284"/>
        </c:manualLayout>
      </c:layout>
      <c:lineChart>
        <c:grouping val="standard"/>
        <c:varyColors val="0"/>
        <c:ser>
          <c:idx val="0"/>
          <c:order val="0"/>
          <c:tx>
            <c:strRef>
              <c:f>'Figurer til presentasjon'!$B$140</c:f>
              <c:strCache>
                <c:ptCount val="1"/>
                <c:pt idx="0">
                  <c:v>Stavanger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7.1301432226376041E-2"/>
                  <c:y val="-3.339882190696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AF-47AF-A086-E0DACCC78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presentasjon'!$C$140:$M$140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1.1242598293744588</c:v>
                </c:pt>
                <c:pt idx="2">
                  <c:v>1.2704849489400802</c:v>
                </c:pt>
                <c:pt idx="3">
                  <c:v>1.3716847816031519</c:v>
                </c:pt>
                <c:pt idx="4">
                  <c:v>1.422894006115629</c:v>
                </c:pt>
                <c:pt idx="5">
                  <c:v>1.3990136451003021</c:v>
                </c:pt>
                <c:pt idx="6">
                  <c:v>1.3884813096238489</c:v>
                </c:pt>
                <c:pt idx="7">
                  <c:v>1.3108416501808089</c:v>
                </c:pt>
                <c:pt idx="8">
                  <c:v>1.3345655225586242</c:v>
                </c:pt>
                <c:pt idx="9">
                  <c:v>1.3990385217180217</c:v>
                </c:pt>
                <c:pt idx="10" formatCode="0%">
                  <c:v>1.4696701682162432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AF-47AF-A086-E0DACCC78DD2}"/>
            </c:ext>
          </c:extLst>
        </c:ser>
        <c:ser>
          <c:idx val="1"/>
          <c:order val="1"/>
          <c:tx>
            <c:strRef>
              <c:f>'Figurer til presentasjon'!$B$141</c:f>
              <c:strCache>
                <c:ptCount val="1"/>
                <c:pt idx="0">
                  <c:v>Norge</c:v>
                </c:pt>
              </c:strCache>
            </c:strRef>
          </c:tx>
          <c:spPr>
            <a:ln w="57150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3340086255248121E-2"/>
                  <c:y val="4.2305174415485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AF-47AF-A086-E0DACCC78D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'Figurer til presentasjon'!$C$81:$M$81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'Figurer til presentasjon'!$C$141:$M$141</c:f>
              <c:numCache>
                <c:formatCode>_ * #,##0.00_ ;_ * \-#,##0.00_ ;_ * "-"??_ ;_ @_ </c:formatCode>
                <c:ptCount val="11"/>
                <c:pt idx="0">
                  <c:v>1</c:v>
                </c:pt>
                <c:pt idx="1">
                  <c:v>1.0830891427110141</c:v>
                </c:pt>
                <c:pt idx="2">
                  <c:v>1.1767600235918743</c:v>
                </c:pt>
                <c:pt idx="3">
                  <c:v>1.2606241292075737</c:v>
                </c:pt>
                <c:pt idx="4">
                  <c:v>1.3184688062146808</c:v>
                </c:pt>
                <c:pt idx="5">
                  <c:v>1.3493988606127378</c:v>
                </c:pt>
                <c:pt idx="6">
                  <c:v>1.4465947713094769</c:v>
                </c:pt>
                <c:pt idx="7">
                  <c:v>1.5632512881212861</c:v>
                </c:pt>
                <c:pt idx="8">
                  <c:v>1.7000122905911046</c:v>
                </c:pt>
                <c:pt idx="9">
                  <c:v>1.8043197210922679</c:v>
                </c:pt>
                <c:pt idx="10" formatCode="0%">
                  <c:v>1.8861454695211581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AF-47AF-A086-E0DACCC7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5864944"/>
        <c:axId val="615867688"/>
      </c:lineChart>
      <c:catAx>
        <c:axId val="6158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7688"/>
        <c:crosses val="autoZero"/>
        <c:auto val="1"/>
        <c:lblAlgn val="ctr"/>
        <c:lblOffset val="100"/>
        <c:noMultiLvlLbl val="0"/>
      </c:catAx>
      <c:valAx>
        <c:axId val="615867688"/>
        <c:scaling>
          <c:orientation val="minMax"/>
          <c:max val="2.2999999999999998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_ ;_ @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5864944"/>
        <c:crosses val="autoZero"/>
        <c:crossBetween val="between"/>
      </c:valAx>
      <c:spPr>
        <a:gradFill>
          <a:gsLst>
            <a:gs pos="6500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706950715210642"/>
          <c:y val="0.93012280055248997"/>
          <c:w val="0.60163971186870413"/>
          <c:h val="6.8287879962004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0.56881</cdr:x>
      <cdr:y>0.16306</cdr:y>
    </cdr:from>
    <cdr:to>
      <cdr:x>0.67619</cdr:x>
      <cdr:y>0.35661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5615717" y="658521"/>
          <a:ext cx="1060127" cy="781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b-NO" sz="1800" dirty="0"/>
            <a:t>Overnattings- og serveringsvirksomhet</a:t>
          </a:r>
        </a:p>
      </cdr:txBody>
    </cdr:sp>
  </cdr:relSizeAnchor>
  <cdr:relSizeAnchor xmlns:cdr="http://schemas.openxmlformats.org/drawingml/2006/chartDrawing">
    <cdr:from>
      <cdr:x>0.65691</cdr:x>
      <cdr:y>0.3388</cdr:y>
    </cdr:from>
    <cdr:to>
      <cdr:x>0.76429</cdr:x>
      <cdr:y>0.53235</cdr:y>
    </cdr:to>
    <cdr:sp macro="" textlink="">
      <cdr:nvSpPr>
        <cdr:cNvPr id="3" name="TekstSylinder 1"/>
        <cdr:cNvSpPr txBox="1"/>
      </cdr:nvSpPr>
      <cdr:spPr>
        <a:xfrm xmlns:a="http://schemas.openxmlformats.org/drawingml/2006/main">
          <a:off x="6485481" y="1368258"/>
          <a:ext cx="1060127" cy="78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Bygge- og anleggsvirksomhet</a:t>
          </a:r>
        </a:p>
      </cdr:txBody>
    </cdr:sp>
  </cdr:relSizeAnchor>
  <cdr:relSizeAnchor xmlns:cdr="http://schemas.openxmlformats.org/drawingml/2006/chartDrawing">
    <cdr:from>
      <cdr:x>0.77552</cdr:x>
      <cdr:y>0.52352</cdr:y>
    </cdr:from>
    <cdr:to>
      <cdr:x>0.88291</cdr:x>
      <cdr:y>0.71707</cdr:y>
    </cdr:to>
    <cdr:sp macro="" textlink="">
      <cdr:nvSpPr>
        <cdr:cNvPr id="4" name="TekstSylinder 1"/>
        <cdr:cNvSpPr txBox="1"/>
      </cdr:nvSpPr>
      <cdr:spPr>
        <a:xfrm xmlns:a="http://schemas.openxmlformats.org/drawingml/2006/main">
          <a:off x="7656417" y="2114273"/>
          <a:ext cx="1060225" cy="78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Varehandel mv.</a:t>
          </a:r>
        </a:p>
      </cdr:txBody>
    </cdr:sp>
  </cdr:relSizeAnchor>
  <cdr:relSizeAnchor xmlns:cdr="http://schemas.openxmlformats.org/drawingml/2006/chartDrawing">
    <cdr:from>
      <cdr:x>0.86193</cdr:x>
      <cdr:y>0.64482</cdr:y>
    </cdr:from>
    <cdr:to>
      <cdr:x>0.96931</cdr:x>
      <cdr:y>0.83837</cdr:y>
    </cdr:to>
    <cdr:sp macro="" textlink="">
      <cdr:nvSpPr>
        <cdr:cNvPr id="5" name="TekstSylinder 1"/>
        <cdr:cNvSpPr txBox="1"/>
      </cdr:nvSpPr>
      <cdr:spPr>
        <a:xfrm xmlns:a="http://schemas.openxmlformats.org/drawingml/2006/main">
          <a:off x="8509574" y="2604189"/>
          <a:ext cx="1060127" cy="78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Industri</a:t>
          </a:r>
        </a:p>
      </cdr:txBody>
    </cdr:sp>
  </cdr:relSizeAnchor>
  <cdr:relSizeAnchor xmlns:cdr="http://schemas.openxmlformats.org/drawingml/2006/chartDrawing">
    <cdr:from>
      <cdr:x>0.28423</cdr:x>
      <cdr:y>0.63884</cdr:y>
    </cdr:from>
    <cdr:to>
      <cdr:x>0.39161</cdr:x>
      <cdr:y>0.83239</cdr:y>
    </cdr:to>
    <cdr:sp macro="" textlink="">
      <cdr:nvSpPr>
        <cdr:cNvPr id="6" name="TekstSylinder 1"/>
        <cdr:cNvSpPr txBox="1"/>
      </cdr:nvSpPr>
      <cdr:spPr>
        <a:xfrm xmlns:a="http://schemas.openxmlformats.org/drawingml/2006/main">
          <a:off x="2806148" y="2580036"/>
          <a:ext cx="1060126" cy="78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800" dirty="0"/>
            <a:t>Forretningsmessig</a:t>
          </a:r>
          <a:r>
            <a:rPr lang="nb-NO" sz="1800" baseline="0" dirty="0"/>
            <a:t> </a:t>
          </a:r>
        </a:p>
        <a:p xmlns:a="http://schemas.openxmlformats.org/drawingml/2006/main">
          <a:r>
            <a:rPr lang="nb-NO" sz="1800" baseline="0" dirty="0"/>
            <a:t>tjenesteyting</a:t>
          </a:r>
          <a:endParaRPr lang="nb-NO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0.39857</cdr:x>
      <cdr:y>0.29656</cdr:y>
    </cdr:from>
    <cdr:to>
      <cdr:x>0.74636</cdr:x>
      <cdr:y>0.38235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34906" y="1197698"/>
          <a:ext cx="3433613" cy="346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Bankenes</a:t>
          </a:r>
          <a:r>
            <a:rPr lang="nb-NO" sz="1100" dirty="0"/>
            <a:t> </a:t>
          </a:r>
          <a:r>
            <a:rPr lang="nb-NO" sz="1600" dirty="0"/>
            <a:t>utlånsrente</a:t>
          </a:r>
          <a:endParaRPr lang="nb-NO" sz="1100" dirty="0"/>
        </a:p>
      </cdr:txBody>
    </cdr:sp>
  </cdr:relSizeAnchor>
  <cdr:relSizeAnchor xmlns:cdr="http://schemas.openxmlformats.org/drawingml/2006/chartDrawing">
    <cdr:from>
      <cdr:x>0.37604</cdr:x>
      <cdr:y>0.5</cdr:y>
    </cdr:from>
    <cdr:to>
      <cdr:x>0.72384</cdr:x>
      <cdr:y>0.58578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12516" y="2019300"/>
          <a:ext cx="3433712" cy="346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 dirty="0"/>
            <a:t>Pengemarkedsrente</a:t>
          </a:r>
        </a:p>
      </cdr:txBody>
    </cdr:sp>
  </cdr:relSizeAnchor>
  <cdr:relSizeAnchor xmlns:cdr="http://schemas.openxmlformats.org/drawingml/2006/chartDrawing">
    <cdr:from>
      <cdr:x>0.34073</cdr:x>
      <cdr:y>0.72022</cdr:y>
    </cdr:from>
    <cdr:to>
      <cdr:x>0.68853</cdr:x>
      <cdr:y>0.80601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63881" y="2908693"/>
          <a:ext cx="3433712" cy="34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b-NO" sz="1600" dirty="0"/>
            <a:t>Foliorente</a:t>
          </a:r>
          <a:endParaRPr lang="nb-NO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BDA6E657-3196-4F87-B1F1-EACB9965569F}" type="datetimeFigureOut">
              <a:rPr lang="nb-NO" smtClean="0"/>
              <a:pPr/>
              <a:t>18.10.2016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BA9976AF-10BC-4FB0-BE78-780DDAA28C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3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AFF8340F-418F-4CA0-9A34-E1F7E7FB8E30}" type="datetimeFigureOut">
              <a:rPr lang="nb-NO" smtClean="0"/>
              <a:pPr/>
              <a:t>18.10.2016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2CAA535-D886-4611-B099-23C87A8B715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17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0" i="0" u="none" strike="noStrike" kern="1200" cap="none" spc="0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B1A9AF-0CE2-4745-BEF9-F2E21D6BAF7E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8FEF-9E69-43AE-A66C-3EABA4070CA8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044B-4679-4FE5-9CF4-FF80885407C2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COPYRIGHT: </a:t>
            </a:r>
            <a:r>
              <a:rPr lang="en-US" dirty="0" err="1"/>
              <a:t>Samfunnsøkonomisk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Rett linje 11"/>
          <p:cNvCxnSpPr/>
          <p:nvPr userDrawn="1"/>
        </p:nvCxnSpPr>
        <p:spPr>
          <a:xfrm flipV="1">
            <a:off x="491067" y="6163741"/>
            <a:ext cx="110998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6" y="6223828"/>
            <a:ext cx="537637" cy="358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04657"/>
            <a:ext cx="8229601" cy="2094998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6600" b="0" i="0" u="none" strike="noStrike" kern="1200" cap="none" spc="0" normalizeH="0" baseline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434" y="437651"/>
            <a:ext cx="8769096" cy="1363806"/>
          </a:xfrm>
        </p:spPr>
        <p:txBody>
          <a:bodyPr anchor="t"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A5ED-D69F-41C7-9CF1-713104919CB0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987B-5404-4F88-9C0D-90AE19786D0B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D272-C242-416C-A5EA-EC9823776E7B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0103-94E0-43FE-A63D-C27D236E3787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09BDF-6FE4-44A9-A444-4726321446DE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0229-CC2F-4AEE-8BC7-A3AF237419BC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63BC-3812-4705-AF8A-DDBBEBEA8C91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15A071A-39F0-44E6-882D-109127A7DF72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4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7477"/>
          <a:stretch/>
        </p:blipFill>
        <p:spPr>
          <a:xfrm>
            <a:off x="224286" y="241541"/>
            <a:ext cx="11736739" cy="63921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9980" y="1270576"/>
            <a:ext cx="7490323" cy="2926080"/>
          </a:xfrm>
        </p:spPr>
        <p:txBody>
          <a:bodyPr>
            <a:normAutofit/>
          </a:bodyPr>
          <a:lstStyle/>
          <a:p>
            <a:pPr algn="l"/>
            <a:r>
              <a:rPr lang="nb-NO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Konjunktur- og boligrapport med prognoser til 2019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09530" y="4395066"/>
            <a:ext cx="8767860" cy="204886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Boligkonferansen 19. oktober 2016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Roger Bjørnstad</a:t>
            </a:r>
          </a:p>
          <a:p>
            <a:pPr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</a:rPr>
              <a:t>Samfunnsøkonomisk analyse</a:t>
            </a:r>
          </a:p>
          <a:p>
            <a:pPr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</a:rPr>
              <a:t>Roger.bjornstad@samfunnsokonomisk-analyse.no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802257" y="4157937"/>
            <a:ext cx="10515600" cy="2588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3387">
            <a:off x="8399723" y="-364107"/>
            <a:ext cx="3371649" cy="47445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251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Motsatt i utvikling i Stavanger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197958" y="5792941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Kilde: SSB, Samfunnsøkonomisk</a:t>
            </a:r>
          </a:p>
          <a:p>
            <a:r>
              <a:rPr lang="nb-NO" sz="1100" dirty="0"/>
              <a:t>analyse og Eiendom Norge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642168"/>
              </p:ext>
            </p:extLst>
          </p:nvPr>
        </p:nvGraphicFramePr>
        <p:xfrm>
          <a:off x="6308035" y="1714141"/>
          <a:ext cx="5385600" cy="40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199062"/>
              </p:ext>
            </p:extLst>
          </p:nvPr>
        </p:nvGraphicFramePr>
        <p:xfrm>
          <a:off x="857250" y="1965960"/>
          <a:ext cx="5065200" cy="364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62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ledige boliger i Oslo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121437"/>
              </p:ext>
            </p:extLst>
          </p:nvPr>
        </p:nvGraphicFramePr>
        <p:xfrm>
          <a:off x="1143000" y="1965960"/>
          <a:ext cx="9234377" cy="413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0182638" y="4036225"/>
            <a:ext cx="18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501 ledige boliger</a:t>
            </a:r>
          </a:p>
        </p:txBody>
      </p:sp>
    </p:spTree>
    <p:extLst>
      <p:ext uri="{BB962C8B-B14F-4D97-AF65-F5344CB8AC3E}">
        <p14:creationId xmlns:p14="http://schemas.microsoft.com/office/powerpoint/2010/main" val="235756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Salg av nye boliger på Østlandet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031770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38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Salg av nye boliger hele landet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92361"/>
              </p:ext>
            </p:extLst>
          </p:nvPr>
        </p:nvGraphicFramePr>
        <p:xfrm>
          <a:off x="1143000" y="1850065"/>
          <a:ext cx="9872663" cy="424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95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4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7477"/>
          <a:stretch/>
        </p:blipFill>
        <p:spPr>
          <a:xfrm>
            <a:off x="224286" y="241541"/>
            <a:ext cx="11736739" cy="6392172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09530" y="5099222"/>
            <a:ext cx="8767860" cy="134471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Roger Bjørnstad</a:t>
            </a:r>
          </a:p>
          <a:p>
            <a:pPr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</a:rPr>
              <a:t>Samfunnsøkonomisk analyse</a:t>
            </a:r>
          </a:p>
          <a:p>
            <a:pPr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</a:rPr>
              <a:t>Roger.bjornstad@samfunnsokonomisk-analyse.no</a:t>
            </a:r>
          </a:p>
        </p:txBody>
      </p:sp>
      <p:cxnSp>
        <p:nvCxnSpPr>
          <p:cNvPr id="11" name="Rett linje 10"/>
          <p:cNvCxnSpPr/>
          <p:nvPr/>
        </p:nvCxnSpPr>
        <p:spPr>
          <a:xfrm flipV="1">
            <a:off x="834855" y="4974488"/>
            <a:ext cx="10515600" cy="2588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/>
          <p:cNvSpPr txBox="1"/>
          <p:nvPr/>
        </p:nvSpPr>
        <p:spPr>
          <a:xfrm>
            <a:off x="4488872" y="4106193"/>
            <a:ext cx="3371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4826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Svak økonomisk vekst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823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0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Delt utvikling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42340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5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4,9 prosent ledige i 2017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767039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06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Fortsatt lave renter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853930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6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Boligprisvekst til 2019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ktangel 7"/>
          <p:cNvSpPr/>
          <p:nvPr/>
        </p:nvSpPr>
        <p:spPr>
          <a:xfrm>
            <a:off x="4922520" y="5543562"/>
            <a:ext cx="6096000" cy="4255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900"/>
              </a:spcAft>
            </a:pPr>
            <a:r>
              <a:rPr lang="nb-NO" sz="120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Kilde:</a:t>
            </a:r>
            <a:r>
              <a:rPr lang="nb-NO" sz="2000" dirty="0">
                <a:solidFill>
                  <a:srgbClr val="203763"/>
                </a:solidFill>
                <a:latin typeface="Calibri" panose="020F0502020204030204" pitchFamily="34" charset="0"/>
              </a:rPr>
              <a:t> </a:t>
            </a:r>
            <a:r>
              <a:rPr lang="nb-NO" sz="1200" dirty="0">
                <a:solidFill>
                  <a:srgbClr val="20376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Eiendom Norge, Finn.no, Eiendomsverdi og Samfunnsøkonomisk analyse</a:t>
            </a:r>
            <a:endParaRPr lang="nb-NO" sz="1200" dirty="0">
              <a:solidFill>
                <a:srgbClr val="2037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7283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21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Bygges nok boliger!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06768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89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Regionale </a:t>
            </a:r>
            <a:br>
              <a:rPr lang="nb-NO" dirty="0"/>
            </a:br>
            <a:r>
              <a:rPr lang="nb-NO" dirty="0"/>
              <a:t>variasjoner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3001" y="2057400"/>
            <a:ext cx="3511378" cy="4038600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tx1"/>
                </a:solidFill>
              </a:rPr>
              <a:t>Svakest i Rogaland</a:t>
            </a:r>
          </a:p>
          <a:p>
            <a:r>
              <a:rPr lang="nb-NO" dirty="0">
                <a:solidFill>
                  <a:schemeClr val="tx1"/>
                </a:solidFill>
              </a:rPr>
              <a:t>Svak vekst på Sør- og Vestlandet</a:t>
            </a:r>
          </a:p>
          <a:p>
            <a:r>
              <a:rPr lang="nb-NO" dirty="0">
                <a:solidFill>
                  <a:schemeClr val="tx1"/>
                </a:solidFill>
              </a:rPr>
              <a:t>Sterk vekst på Østlandet, med Akershus og Oslo i spissen. Og i Sør-Trøndelag</a:t>
            </a:r>
          </a:p>
          <a:p>
            <a:r>
              <a:rPr lang="nb-NO" dirty="0">
                <a:solidFill>
                  <a:schemeClr val="tx1"/>
                </a:solidFill>
              </a:rPr>
              <a:t>Markedskreftene bidrar til større økonomisk, geografisk, kulturell og sosial segregering i den norske befolkningen.</a:t>
            </a:r>
          </a:p>
          <a:p>
            <a:pPr marL="4572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986" y="336000"/>
            <a:ext cx="465219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Boligmangel og boligprisvekst i Oslo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D8AE-D75D-447D-9261-0DF10E5686B9}" type="datetime4">
              <a:rPr lang="nb-NO" smtClean="0"/>
              <a:pPr/>
              <a:t>18. oktober 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9197958" y="5792941"/>
            <a:ext cx="2084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Kilde: SSB, Samfunnsøkonomisk</a:t>
            </a:r>
          </a:p>
          <a:p>
            <a:r>
              <a:rPr lang="nb-NO" sz="1100" dirty="0"/>
              <a:t>analyse og Eiendom Norge</a:t>
            </a:r>
          </a:p>
        </p:txBody>
      </p:sp>
      <p:graphicFrame>
        <p:nvGraphicFramePr>
          <p:cNvPr id="12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176345"/>
              </p:ext>
            </p:extLst>
          </p:nvPr>
        </p:nvGraphicFramePr>
        <p:xfrm>
          <a:off x="685800" y="1999191"/>
          <a:ext cx="5063490" cy="364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84282"/>
              </p:ext>
            </p:extLst>
          </p:nvPr>
        </p:nvGraphicFramePr>
        <p:xfrm>
          <a:off x="6146876" y="1714500"/>
          <a:ext cx="5385994" cy="407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589063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Samfunnsøkonomisk analyse">
      <a:dk1>
        <a:srgbClr val="000000"/>
      </a:dk1>
      <a:lt1>
        <a:sysClr val="window" lastClr="FFFFFF"/>
      </a:lt1>
      <a:dk2>
        <a:srgbClr val="203763"/>
      </a:dk2>
      <a:lt2>
        <a:srgbClr val="DCDB94"/>
      </a:lt2>
      <a:accent1>
        <a:srgbClr val="B6B43C"/>
      </a:accent1>
      <a:accent2>
        <a:srgbClr val="5B5A1D"/>
      </a:accent2>
      <a:accent3>
        <a:srgbClr val="7F7F7F"/>
      </a:accent3>
      <a:accent4>
        <a:srgbClr val="000000"/>
      </a:accent4>
      <a:accent5>
        <a:srgbClr val="CC6600"/>
      </a:accent5>
      <a:accent6>
        <a:srgbClr val="CC0000"/>
      </a:accent6>
      <a:hlink>
        <a:srgbClr val="B4C6E7"/>
      </a:hlink>
      <a:folHlink>
        <a:srgbClr val="4571C3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jenspeil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F62F55A384AC4E814D08778BB97F5D" ma:contentTypeVersion="2" ma:contentTypeDescription="Opprett et nytt dokument." ma:contentTypeScope="" ma:versionID="a0c729b33ec510dc477b9d626eac6e5d">
  <xsd:schema xmlns:xsd="http://www.w3.org/2001/XMLSchema" xmlns:xs="http://www.w3.org/2001/XMLSchema" xmlns:p="http://schemas.microsoft.com/office/2006/metadata/properties" xmlns:ns2="74db2172-517a-4b85-a5ef-583e3282b05e" targetNamespace="http://schemas.microsoft.com/office/2006/metadata/properties" ma:root="true" ma:fieldsID="c63f39ec3d9c9b7b816f4e0a101359f1" ns2:_="">
    <xsd:import namespace="74db2172-517a-4b85-a5ef-583e3282b0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b2172-517a-4b85-a5ef-583e3282b0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5F197E-9235-4FAB-BB9A-D5C867032B1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74db2172-517a-4b85-a5ef-583e3282b05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33C8D1F-88C7-49D5-8BF7-F23A63103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b2172-517a-4b85-a5ef-583e3282b0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55F3F-4020-4788-AC0E-4099FE8ED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19722</TotalTime>
  <Words>291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Calibri</vt:lpstr>
      <vt:lpstr>Corbel</vt:lpstr>
      <vt:lpstr>Times New Roman</vt:lpstr>
      <vt:lpstr>Basis</vt:lpstr>
      <vt:lpstr>Konjunktur- og boligrapport med prognoser til 2019</vt:lpstr>
      <vt:lpstr>Svak økonomisk vekst</vt:lpstr>
      <vt:lpstr>Delt utvikling</vt:lpstr>
      <vt:lpstr>4,9 prosent ledige i 2017</vt:lpstr>
      <vt:lpstr>Fortsatt lave renter</vt:lpstr>
      <vt:lpstr>Boligprisvekst til 2019</vt:lpstr>
      <vt:lpstr>Bygges nok boliger!</vt:lpstr>
      <vt:lpstr>Regionale  variasjoner</vt:lpstr>
      <vt:lpstr>Boligmangel og boligprisvekst i Oslo</vt:lpstr>
      <vt:lpstr>Motsatt i utvikling i Stavanger</vt:lpstr>
      <vt:lpstr>Antall ledige boliger i Oslo</vt:lpstr>
      <vt:lpstr>Salg av nye boliger på Østlandet</vt:lpstr>
      <vt:lpstr>Salg av nye boliger hele landet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Framskriving av avansert IKT-kompetanse</dc:title>
  <dc:creator>Roger Bjørnstad</dc:creator>
  <cp:lastModifiedBy>Roger Bjørnstad</cp:lastModifiedBy>
  <cp:revision>278</cp:revision>
  <cp:lastPrinted>2015-10-13T13:13:48Z</cp:lastPrinted>
  <dcterms:created xsi:type="dcterms:W3CDTF">2014-01-21T08:59:33Z</dcterms:created>
  <dcterms:modified xsi:type="dcterms:W3CDTF">2016-10-18T18:45:33Z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0x01010032F62F55A384AC4E814D08778BB97F5D</vt:lpwstr>
  </property>
</Properties>
</file>